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8" r:id="rId1"/>
  </p:sldMasterIdLst>
  <p:notesMasterIdLst>
    <p:notesMasterId r:id="rId33"/>
  </p:notesMasterIdLst>
  <p:sldIdLst>
    <p:sldId id="256" r:id="rId2"/>
    <p:sldId id="257" r:id="rId3"/>
    <p:sldId id="272" r:id="rId4"/>
    <p:sldId id="270" r:id="rId5"/>
    <p:sldId id="271" r:id="rId6"/>
    <p:sldId id="260" r:id="rId7"/>
    <p:sldId id="266" r:id="rId8"/>
    <p:sldId id="280" r:id="rId9"/>
    <p:sldId id="273" r:id="rId10"/>
    <p:sldId id="274" r:id="rId11"/>
    <p:sldId id="279" r:id="rId12"/>
    <p:sldId id="285" r:id="rId13"/>
    <p:sldId id="286" r:id="rId14"/>
    <p:sldId id="265" r:id="rId15"/>
    <p:sldId id="284" r:id="rId16"/>
    <p:sldId id="283" r:id="rId17"/>
    <p:sldId id="287" r:id="rId18"/>
    <p:sldId id="261" r:id="rId19"/>
    <p:sldId id="288" r:id="rId20"/>
    <p:sldId id="292" r:id="rId21"/>
    <p:sldId id="262" r:id="rId22"/>
    <p:sldId id="293" r:id="rId23"/>
    <p:sldId id="291" r:id="rId24"/>
    <p:sldId id="263" r:id="rId25"/>
    <p:sldId id="294" r:id="rId26"/>
    <p:sldId id="296" r:id="rId27"/>
    <p:sldId id="290" r:id="rId28"/>
    <p:sldId id="295" r:id="rId29"/>
    <p:sldId id="268" r:id="rId30"/>
    <p:sldId id="289" r:id="rId31"/>
    <p:sldId id="297" r:id="rId3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42"/>
    <p:restoredTop sz="96143"/>
  </p:normalViewPr>
  <p:slideViewPr>
    <p:cSldViewPr snapToGrid="0">
      <p:cViewPr varScale="1">
        <p:scale>
          <a:sx n="63" d="100"/>
          <a:sy n="63" d="100"/>
        </p:scale>
        <p:origin x="64" y="1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diagrams/_rels/data1.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10" Type="http://schemas.openxmlformats.org/officeDocument/2006/relationships/image" Target="../media/image12.svg"/><Relationship Id="rId4" Type="http://schemas.openxmlformats.org/officeDocument/2006/relationships/image" Target="../media/image6.svg"/><Relationship Id="rId9" Type="http://schemas.openxmlformats.org/officeDocument/2006/relationships/image" Target="../media/image11.png"/></Relationships>
</file>

<file path=ppt/diagrams/_rels/data11.xml.rels><?xml version="1.0" encoding="UTF-8" standalone="yes"?>
<Relationships xmlns="http://schemas.openxmlformats.org/package/2006/relationships"><Relationship Id="rId8" Type="http://schemas.openxmlformats.org/officeDocument/2006/relationships/image" Target="../media/image52.svg"/><Relationship Id="rId3" Type="http://schemas.openxmlformats.org/officeDocument/2006/relationships/image" Target="../media/image47.png"/><Relationship Id="rId7" Type="http://schemas.openxmlformats.org/officeDocument/2006/relationships/image" Target="../media/image51.png"/><Relationship Id="rId2" Type="http://schemas.openxmlformats.org/officeDocument/2006/relationships/image" Target="../media/image46.svg"/><Relationship Id="rId1" Type="http://schemas.openxmlformats.org/officeDocument/2006/relationships/image" Target="../media/image45.png"/><Relationship Id="rId6" Type="http://schemas.openxmlformats.org/officeDocument/2006/relationships/image" Target="../media/image50.svg"/><Relationship Id="rId5" Type="http://schemas.openxmlformats.org/officeDocument/2006/relationships/image" Target="../media/image49.png"/><Relationship Id="rId4" Type="http://schemas.openxmlformats.org/officeDocument/2006/relationships/image" Target="../media/image48.svg"/></Relationships>
</file>

<file path=ppt/diagrams/_rels/data12.xml.rels><?xml version="1.0" encoding="UTF-8" standalone="yes"?>
<Relationships xmlns="http://schemas.openxmlformats.org/package/2006/relationships"><Relationship Id="rId3" Type="http://schemas.openxmlformats.org/officeDocument/2006/relationships/image" Target="../media/image55.png"/><Relationship Id="rId2" Type="http://schemas.openxmlformats.org/officeDocument/2006/relationships/image" Target="../media/image54.svg"/><Relationship Id="rId1" Type="http://schemas.openxmlformats.org/officeDocument/2006/relationships/image" Target="../media/image53.png"/><Relationship Id="rId6" Type="http://schemas.openxmlformats.org/officeDocument/2006/relationships/image" Target="../media/image58.svg"/><Relationship Id="rId5" Type="http://schemas.openxmlformats.org/officeDocument/2006/relationships/image" Target="../media/image57.png"/><Relationship Id="rId4" Type="http://schemas.openxmlformats.org/officeDocument/2006/relationships/image" Target="../media/image56.svg"/></Relationships>
</file>

<file path=ppt/diagrams/_rels/data3.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svg"/><Relationship Id="rId1" Type="http://schemas.openxmlformats.org/officeDocument/2006/relationships/image" Target="../media/image15.png"/><Relationship Id="rId4" Type="http://schemas.openxmlformats.org/officeDocument/2006/relationships/image" Target="../media/image18.svg"/></Relationships>
</file>

<file path=ppt/diagrams/_rels/data6.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svg"/><Relationship Id="rId1" Type="http://schemas.openxmlformats.org/officeDocument/2006/relationships/image" Target="../media/image21.png"/><Relationship Id="rId6" Type="http://schemas.openxmlformats.org/officeDocument/2006/relationships/image" Target="../media/image26.svg"/><Relationship Id="rId5" Type="http://schemas.openxmlformats.org/officeDocument/2006/relationships/image" Target="../media/image25.png"/><Relationship Id="rId4" Type="http://schemas.openxmlformats.org/officeDocument/2006/relationships/image" Target="../media/image24.svg"/></Relationships>
</file>

<file path=ppt/diagrams/_rels/data7.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image" Target="../media/image28.svg"/><Relationship Id="rId1" Type="http://schemas.openxmlformats.org/officeDocument/2006/relationships/image" Target="../media/image27.png"/><Relationship Id="rId6" Type="http://schemas.openxmlformats.org/officeDocument/2006/relationships/image" Target="../media/image32.svg"/><Relationship Id="rId5" Type="http://schemas.openxmlformats.org/officeDocument/2006/relationships/image" Target="../media/image31.png"/><Relationship Id="rId4" Type="http://schemas.openxmlformats.org/officeDocument/2006/relationships/image" Target="../media/image30.svg"/></Relationships>
</file>

<file path=ppt/diagrams/_rels/data8.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image" Target="../media/image36.svg"/><Relationship Id="rId1" Type="http://schemas.openxmlformats.org/officeDocument/2006/relationships/image" Target="../media/image35.png"/><Relationship Id="rId6" Type="http://schemas.openxmlformats.org/officeDocument/2006/relationships/image" Target="../media/image40.svg"/><Relationship Id="rId5" Type="http://schemas.openxmlformats.org/officeDocument/2006/relationships/image" Target="../media/image39.png"/><Relationship Id="rId4" Type="http://schemas.openxmlformats.org/officeDocument/2006/relationships/image" Target="../media/image38.svg"/></Relationships>
</file>

<file path=ppt/diagrams/_rels/drawing1.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10" Type="http://schemas.openxmlformats.org/officeDocument/2006/relationships/image" Target="../media/image12.svg"/><Relationship Id="rId4" Type="http://schemas.openxmlformats.org/officeDocument/2006/relationships/image" Target="../media/image6.svg"/><Relationship Id="rId9" Type="http://schemas.openxmlformats.org/officeDocument/2006/relationships/image" Target="../media/image11.png"/></Relationships>
</file>

<file path=ppt/diagrams/_rels/drawing11.xml.rels><?xml version="1.0" encoding="UTF-8" standalone="yes"?>
<Relationships xmlns="http://schemas.openxmlformats.org/package/2006/relationships"><Relationship Id="rId8" Type="http://schemas.openxmlformats.org/officeDocument/2006/relationships/image" Target="../media/image52.svg"/><Relationship Id="rId3" Type="http://schemas.openxmlformats.org/officeDocument/2006/relationships/image" Target="../media/image47.png"/><Relationship Id="rId7" Type="http://schemas.openxmlformats.org/officeDocument/2006/relationships/image" Target="../media/image51.png"/><Relationship Id="rId2" Type="http://schemas.openxmlformats.org/officeDocument/2006/relationships/image" Target="../media/image46.svg"/><Relationship Id="rId1" Type="http://schemas.openxmlformats.org/officeDocument/2006/relationships/image" Target="../media/image45.png"/><Relationship Id="rId6" Type="http://schemas.openxmlformats.org/officeDocument/2006/relationships/image" Target="../media/image50.svg"/><Relationship Id="rId5" Type="http://schemas.openxmlformats.org/officeDocument/2006/relationships/image" Target="../media/image49.png"/><Relationship Id="rId4" Type="http://schemas.openxmlformats.org/officeDocument/2006/relationships/image" Target="../media/image48.svg"/></Relationships>
</file>

<file path=ppt/diagrams/_rels/drawing12.xml.rels><?xml version="1.0" encoding="UTF-8" standalone="yes"?>
<Relationships xmlns="http://schemas.openxmlformats.org/package/2006/relationships"><Relationship Id="rId3" Type="http://schemas.openxmlformats.org/officeDocument/2006/relationships/image" Target="../media/image55.png"/><Relationship Id="rId2" Type="http://schemas.openxmlformats.org/officeDocument/2006/relationships/image" Target="../media/image54.svg"/><Relationship Id="rId1" Type="http://schemas.openxmlformats.org/officeDocument/2006/relationships/image" Target="../media/image53.png"/><Relationship Id="rId6" Type="http://schemas.openxmlformats.org/officeDocument/2006/relationships/image" Target="../media/image58.svg"/><Relationship Id="rId5" Type="http://schemas.openxmlformats.org/officeDocument/2006/relationships/image" Target="../media/image57.png"/><Relationship Id="rId4" Type="http://schemas.openxmlformats.org/officeDocument/2006/relationships/image" Target="../media/image56.svg"/></Relationships>
</file>

<file path=ppt/diagrams/_rels/drawing3.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svg"/><Relationship Id="rId1" Type="http://schemas.openxmlformats.org/officeDocument/2006/relationships/image" Target="../media/image15.png"/><Relationship Id="rId4" Type="http://schemas.openxmlformats.org/officeDocument/2006/relationships/image" Target="../media/image18.svg"/></Relationships>
</file>

<file path=ppt/diagrams/_rels/drawing6.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svg"/><Relationship Id="rId1" Type="http://schemas.openxmlformats.org/officeDocument/2006/relationships/image" Target="../media/image21.png"/><Relationship Id="rId6" Type="http://schemas.openxmlformats.org/officeDocument/2006/relationships/image" Target="../media/image26.svg"/><Relationship Id="rId5" Type="http://schemas.openxmlformats.org/officeDocument/2006/relationships/image" Target="../media/image25.png"/><Relationship Id="rId4" Type="http://schemas.openxmlformats.org/officeDocument/2006/relationships/image" Target="../media/image24.svg"/></Relationships>
</file>

<file path=ppt/diagrams/_rels/drawing7.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image" Target="../media/image28.svg"/><Relationship Id="rId1" Type="http://schemas.openxmlformats.org/officeDocument/2006/relationships/image" Target="../media/image27.png"/><Relationship Id="rId6" Type="http://schemas.openxmlformats.org/officeDocument/2006/relationships/image" Target="../media/image32.svg"/><Relationship Id="rId5" Type="http://schemas.openxmlformats.org/officeDocument/2006/relationships/image" Target="../media/image31.png"/><Relationship Id="rId4" Type="http://schemas.openxmlformats.org/officeDocument/2006/relationships/image" Target="../media/image30.svg"/></Relationships>
</file>

<file path=ppt/diagrams/_rels/drawing8.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image" Target="../media/image36.svg"/><Relationship Id="rId1" Type="http://schemas.openxmlformats.org/officeDocument/2006/relationships/image" Target="../media/image35.png"/><Relationship Id="rId6" Type="http://schemas.openxmlformats.org/officeDocument/2006/relationships/image" Target="../media/image40.svg"/><Relationship Id="rId5" Type="http://schemas.openxmlformats.org/officeDocument/2006/relationships/image" Target="../media/image39.png"/><Relationship Id="rId4" Type="http://schemas.openxmlformats.org/officeDocument/2006/relationships/image" Target="../media/image38.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CB6BE7D-6B90-45B7-97A7-4568B3CC3F92}" type="doc">
      <dgm:prSet loTypeId="urn:microsoft.com/office/officeart/2018/2/layout/IconCircleList" loCatId="icon" qsTypeId="urn:microsoft.com/office/officeart/2005/8/quickstyle/simple1" qsCatId="simple" csTypeId="urn:microsoft.com/office/officeart/2005/8/colors/accent1_2" csCatId="accent1" phldr="1"/>
      <dgm:spPr/>
      <dgm:t>
        <a:bodyPr/>
        <a:lstStyle/>
        <a:p>
          <a:endParaRPr lang="en-US"/>
        </a:p>
      </dgm:t>
    </dgm:pt>
    <dgm:pt modelId="{46219F4D-FCE5-49B0-B35B-049966AA7067}">
      <dgm:prSet/>
      <dgm:spPr/>
      <dgm:t>
        <a:bodyPr/>
        <a:lstStyle/>
        <a:p>
          <a:pPr>
            <a:lnSpc>
              <a:spcPct val="100000"/>
            </a:lnSpc>
          </a:pPr>
          <a:r>
            <a:rPr lang="en-US"/>
            <a:t>Needed to achieve the purpose of the audit</a:t>
          </a:r>
        </a:p>
      </dgm:t>
    </dgm:pt>
    <dgm:pt modelId="{69B86DBA-48DD-4C82-979B-3EB16B5FAD8C}" type="parTrans" cxnId="{42F7AF94-4730-4E7A-BB78-D4E49F4EA818}">
      <dgm:prSet/>
      <dgm:spPr/>
      <dgm:t>
        <a:bodyPr/>
        <a:lstStyle/>
        <a:p>
          <a:endParaRPr lang="en-US"/>
        </a:p>
      </dgm:t>
    </dgm:pt>
    <dgm:pt modelId="{64B96783-AA41-4C28-B3EC-72A5F4BAA49F}" type="sibTrans" cxnId="{42F7AF94-4730-4E7A-BB78-D4E49F4EA818}">
      <dgm:prSet/>
      <dgm:spPr/>
      <dgm:t>
        <a:bodyPr/>
        <a:lstStyle/>
        <a:p>
          <a:pPr>
            <a:lnSpc>
              <a:spcPct val="100000"/>
            </a:lnSpc>
          </a:pPr>
          <a:endParaRPr lang="en-US"/>
        </a:p>
      </dgm:t>
    </dgm:pt>
    <dgm:pt modelId="{2DF8B16C-0AF6-4263-A66A-57E853B9B10C}">
      <dgm:prSet/>
      <dgm:spPr/>
      <dgm:t>
        <a:bodyPr/>
        <a:lstStyle/>
        <a:p>
          <a:pPr>
            <a:lnSpc>
              <a:spcPct val="100000"/>
            </a:lnSpc>
          </a:pPr>
          <a:r>
            <a:rPr lang="en-US"/>
            <a:t>Increased audit efficiency</a:t>
          </a:r>
        </a:p>
      </dgm:t>
    </dgm:pt>
    <dgm:pt modelId="{2BC663C4-DDCC-449A-8B55-314C216E42C8}" type="parTrans" cxnId="{10B208B5-83EE-4DBB-9990-8E440884DF16}">
      <dgm:prSet/>
      <dgm:spPr/>
      <dgm:t>
        <a:bodyPr/>
        <a:lstStyle/>
        <a:p>
          <a:endParaRPr lang="en-US"/>
        </a:p>
      </dgm:t>
    </dgm:pt>
    <dgm:pt modelId="{23D87471-B761-4A2F-B1BF-BE489AAB39B3}" type="sibTrans" cxnId="{10B208B5-83EE-4DBB-9990-8E440884DF16}">
      <dgm:prSet/>
      <dgm:spPr/>
      <dgm:t>
        <a:bodyPr/>
        <a:lstStyle/>
        <a:p>
          <a:pPr>
            <a:lnSpc>
              <a:spcPct val="100000"/>
            </a:lnSpc>
          </a:pPr>
          <a:endParaRPr lang="en-US"/>
        </a:p>
      </dgm:t>
    </dgm:pt>
    <dgm:pt modelId="{068E4E48-8A0A-43D2-8B64-EB797E7AFA6B}">
      <dgm:prSet/>
      <dgm:spPr/>
      <dgm:t>
        <a:bodyPr/>
        <a:lstStyle/>
        <a:p>
          <a:pPr>
            <a:lnSpc>
              <a:spcPct val="100000"/>
            </a:lnSpc>
          </a:pPr>
          <a:r>
            <a:rPr lang="en-US"/>
            <a:t>Root cause of audit findings</a:t>
          </a:r>
        </a:p>
      </dgm:t>
    </dgm:pt>
    <dgm:pt modelId="{ED22D87D-8CFE-4B6E-A30E-4D0DB43A7F4F}" type="parTrans" cxnId="{C2DB781B-A976-4131-A502-BC11A9F26856}">
      <dgm:prSet/>
      <dgm:spPr/>
      <dgm:t>
        <a:bodyPr/>
        <a:lstStyle/>
        <a:p>
          <a:endParaRPr lang="en-US"/>
        </a:p>
      </dgm:t>
    </dgm:pt>
    <dgm:pt modelId="{A99F1336-92BC-486B-ACCE-B2992A58995F}" type="sibTrans" cxnId="{C2DB781B-A976-4131-A502-BC11A9F26856}">
      <dgm:prSet/>
      <dgm:spPr/>
      <dgm:t>
        <a:bodyPr/>
        <a:lstStyle/>
        <a:p>
          <a:pPr>
            <a:lnSpc>
              <a:spcPct val="100000"/>
            </a:lnSpc>
          </a:pPr>
          <a:endParaRPr lang="en-US"/>
        </a:p>
      </dgm:t>
    </dgm:pt>
    <dgm:pt modelId="{0DFEBB03-8EB9-4B8E-8F21-DCEFDD831123}">
      <dgm:prSet/>
      <dgm:spPr/>
      <dgm:t>
        <a:bodyPr/>
        <a:lstStyle/>
        <a:p>
          <a:pPr>
            <a:lnSpc>
              <a:spcPct val="100000"/>
            </a:lnSpc>
          </a:pPr>
          <a:r>
            <a:rPr lang="en-US"/>
            <a:t>More effective recommendations</a:t>
          </a:r>
        </a:p>
      </dgm:t>
    </dgm:pt>
    <dgm:pt modelId="{33A2AA07-A48E-478A-AFFE-B2ABEDDC1F36}" type="parTrans" cxnId="{812F36A8-EB55-4C85-A1CE-9CB3A52543F2}">
      <dgm:prSet/>
      <dgm:spPr/>
      <dgm:t>
        <a:bodyPr/>
        <a:lstStyle/>
        <a:p>
          <a:endParaRPr lang="en-US"/>
        </a:p>
      </dgm:t>
    </dgm:pt>
    <dgm:pt modelId="{A7CE9083-AF75-4859-AE84-94E624E520D3}" type="sibTrans" cxnId="{812F36A8-EB55-4C85-A1CE-9CB3A52543F2}">
      <dgm:prSet/>
      <dgm:spPr/>
      <dgm:t>
        <a:bodyPr/>
        <a:lstStyle/>
        <a:p>
          <a:pPr>
            <a:lnSpc>
              <a:spcPct val="100000"/>
            </a:lnSpc>
          </a:pPr>
          <a:endParaRPr lang="en-US"/>
        </a:p>
      </dgm:t>
    </dgm:pt>
    <dgm:pt modelId="{1967636F-8761-45C4-B0B8-F53CD126D8A7}">
      <dgm:prSet/>
      <dgm:spPr/>
      <dgm:t>
        <a:bodyPr/>
        <a:lstStyle/>
        <a:p>
          <a:pPr>
            <a:lnSpc>
              <a:spcPct val="100000"/>
            </a:lnSpc>
          </a:pPr>
          <a:r>
            <a:rPr lang="en-US"/>
            <a:t>Management buy-in of audit findings and recommendations</a:t>
          </a:r>
        </a:p>
      </dgm:t>
    </dgm:pt>
    <dgm:pt modelId="{E4346194-E303-47DC-9BD5-D2DB3249DC48}" type="parTrans" cxnId="{E51EF5C9-75BE-4551-980A-806BF76D28D4}">
      <dgm:prSet/>
      <dgm:spPr/>
      <dgm:t>
        <a:bodyPr/>
        <a:lstStyle/>
        <a:p>
          <a:endParaRPr lang="en-US"/>
        </a:p>
      </dgm:t>
    </dgm:pt>
    <dgm:pt modelId="{9499E58B-E3C0-47EE-A29A-14B342EF5C66}" type="sibTrans" cxnId="{E51EF5C9-75BE-4551-980A-806BF76D28D4}">
      <dgm:prSet/>
      <dgm:spPr/>
      <dgm:t>
        <a:bodyPr/>
        <a:lstStyle/>
        <a:p>
          <a:endParaRPr lang="en-US"/>
        </a:p>
      </dgm:t>
    </dgm:pt>
    <dgm:pt modelId="{73E8EB43-F6E7-44D7-A173-79FCDBCF9AD2}" type="pres">
      <dgm:prSet presAssocID="{8CB6BE7D-6B90-45B7-97A7-4568B3CC3F92}" presName="root" presStyleCnt="0">
        <dgm:presLayoutVars>
          <dgm:dir/>
          <dgm:resizeHandles val="exact"/>
        </dgm:presLayoutVars>
      </dgm:prSet>
      <dgm:spPr/>
    </dgm:pt>
    <dgm:pt modelId="{65883327-7777-44EE-8F8C-30C13888FC45}" type="pres">
      <dgm:prSet presAssocID="{8CB6BE7D-6B90-45B7-97A7-4568B3CC3F92}" presName="container" presStyleCnt="0">
        <dgm:presLayoutVars>
          <dgm:dir/>
          <dgm:resizeHandles val="exact"/>
        </dgm:presLayoutVars>
      </dgm:prSet>
      <dgm:spPr/>
    </dgm:pt>
    <dgm:pt modelId="{94CCBAE0-CCB4-487E-8C5D-83FB2AC54F3B}" type="pres">
      <dgm:prSet presAssocID="{46219F4D-FCE5-49B0-B35B-049966AA7067}" presName="compNode" presStyleCnt="0"/>
      <dgm:spPr/>
    </dgm:pt>
    <dgm:pt modelId="{5220A78E-5A85-4253-BD2E-FEBCBA6EF148}" type="pres">
      <dgm:prSet presAssocID="{46219F4D-FCE5-49B0-B35B-049966AA7067}" presName="iconBgRect" presStyleLbl="bgShp" presStyleIdx="0" presStyleCnt="5"/>
      <dgm:spPr/>
    </dgm:pt>
    <dgm:pt modelId="{50891914-56EB-4988-BBD7-CB96DA39101A}" type="pres">
      <dgm:prSet presAssocID="{46219F4D-FCE5-49B0-B35B-049966AA7067}"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Magnifying glass"/>
        </a:ext>
      </dgm:extLst>
    </dgm:pt>
    <dgm:pt modelId="{AB6C9D04-3A8C-4D27-8D7A-34A331AE40C5}" type="pres">
      <dgm:prSet presAssocID="{46219F4D-FCE5-49B0-B35B-049966AA7067}" presName="spaceRect" presStyleCnt="0"/>
      <dgm:spPr/>
    </dgm:pt>
    <dgm:pt modelId="{94E8012E-29EA-4B34-A9C5-0E102151FCEA}" type="pres">
      <dgm:prSet presAssocID="{46219F4D-FCE5-49B0-B35B-049966AA7067}" presName="textRect" presStyleLbl="revTx" presStyleIdx="0" presStyleCnt="5">
        <dgm:presLayoutVars>
          <dgm:chMax val="1"/>
          <dgm:chPref val="1"/>
        </dgm:presLayoutVars>
      </dgm:prSet>
      <dgm:spPr/>
    </dgm:pt>
    <dgm:pt modelId="{CD262826-21D2-4AB7-9BC8-D00D7AAD0BC9}" type="pres">
      <dgm:prSet presAssocID="{64B96783-AA41-4C28-B3EC-72A5F4BAA49F}" presName="sibTrans" presStyleLbl="sibTrans2D1" presStyleIdx="0" presStyleCnt="0"/>
      <dgm:spPr/>
    </dgm:pt>
    <dgm:pt modelId="{4E76BBB4-42E3-43AC-A5FE-6AAA5BA5189E}" type="pres">
      <dgm:prSet presAssocID="{2DF8B16C-0AF6-4263-A66A-57E853B9B10C}" presName="compNode" presStyleCnt="0"/>
      <dgm:spPr/>
    </dgm:pt>
    <dgm:pt modelId="{63708D41-9FF9-430A-8A61-7102146AF5AF}" type="pres">
      <dgm:prSet presAssocID="{2DF8B16C-0AF6-4263-A66A-57E853B9B10C}" presName="iconBgRect" presStyleLbl="bgShp" presStyleIdx="1" presStyleCnt="5"/>
      <dgm:spPr/>
    </dgm:pt>
    <dgm:pt modelId="{2FB8BDAD-AB1D-4B5D-8302-11377DD348E0}" type="pres">
      <dgm:prSet presAssocID="{2DF8B16C-0AF6-4263-A66A-57E853B9B10C}"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Upward trend"/>
        </a:ext>
      </dgm:extLst>
    </dgm:pt>
    <dgm:pt modelId="{690CDBA7-F2FA-412A-AB26-E8B3B16B9236}" type="pres">
      <dgm:prSet presAssocID="{2DF8B16C-0AF6-4263-A66A-57E853B9B10C}" presName="spaceRect" presStyleCnt="0"/>
      <dgm:spPr/>
    </dgm:pt>
    <dgm:pt modelId="{6EE65948-F3F4-40DA-9DA0-04BB15A56485}" type="pres">
      <dgm:prSet presAssocID="{2DF8B16C-0AF6-4263-A66A-57E853B9B10C}" presName="textRect" presStyleLbl="revTx" presStyleIdx="1" presStyleCnt="5">
        <dgm:presLayoutVars>
          <dgm:chMax val="1"/>
          <dgm:chPref val="1"/>
        </dgm:presLayoutVars>
      </dgm:prSet>
      <dgm:spPr/>
    </dgm:pt>
    <dgm:pt modelId="{6593B293-BF2B-4841-BCF9-15D7D96DDADA}" type="pres">
      <dgm:prSet presAssocID="{23D87471-B761-4A2F-B1BF-BE489AAB39B3}" presName="sibTrans" presStyleLbl="sibTrans2D1" presStyleIdx="0" presStyleCnt="0"/>
      <dgm:spPr/>
    </dgm:pt>
    <dgm:pt modelId="{2E6704EA-3360-4259-BF18-121378D53D73}" type="pres">
      <dgm:prSet presAssocID="{068E4E48-8A0A-43D2-8B64-EB797E7AFA6B}" presName="compNode" presStyleCnt="0"/>
      <dgm:spPr/>
    </dgm:pt>
    <dgm:pt modelId="{2B178C5F-42D1-41BC-80DF-1B3252041673}" type="pres">
      <dgm:prSet presAssocID="{068E4E48-8A0A-43D2-8B64-EB797E7AFA6B}" presName="iconBgRect" presStyleLbl="bgShp" presStyleIdx="2" presStyleCnt="5"/>
      <dgm:spPr/>
    </dgm:pt>
    <dgm:pt modelId="{D9BB1D8C-8DFF-4C79-9D1B-EA1A309AA61A}" type="pres">
      <dgm:prSet presAssocID="{068E4E48-8A0A-43D2-8B64-EB797E7AFA6B}"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Checkmark"/>
        </a:ext>
      </dgm:extLst>
    </dgm:pt>
    <dgm:pt modelId="{F83B7960-BEEA-43CF-9995-5D79A1988942}" type="pres">
      <dgm:prSet presAssocID="{068E4E48-8A0A-43D2-8B64-EB797E7AFA6B}" presName="spaceRect" presStyleCnt="0"/>
      <dgm:spPr/>
    </dgm:pt>
    <dgm:pt modelId="{9375607A-385B-46EE-A3BD-2E99C713663F}" type="pres">
      <dgm:prSet presAssocID="{068E4E48-8A0A-43D2-8B64-EB797E7AFA6B}" presName="textRect" presStyleLbl="revTx" presStyleIdx="2" presStyleCnt="5">
        <dgm:presLayoutVars>
          <dgm:chMax val="1"/>
          <dgm:chPref val="1"/>
        </dgm:presLayoutVars>
      </dgm:prSet>
      <dgm:spPr/>
    </dgm:pt>
    <dgm:pt modelId="{124D6831-4D56-4CE5-B80D-80F541FB2473}" type="pres">
      <dgm:prSet presAssocID="{A99F1336-92BC-486B-ACCE-B2992A58995F}" presName="sibTrans" presStyleLbl="sibTrans2D1" presStyleIdx="0" presStyleCnt="0"/>
      <dgm:spPr/>
    </dgm:pt>
    <dgm:pt modelId="{AE3D10DD-01A3-4B50-98E0-1C5AB87C783D}" type="pres">
      <dgm:prSet presAssocID="{0DFEBB03-8EB9-4B8E-8F21-DCEFDD831123}" presName="compNode" presStyleCnt="0"/>
      <dgm:spPr/>
    </dgm:pt>
    <dgm:pt modelId="{FE7E34A6-41F1-4C5A-89B1-74F2B70CCC4C}" type="pres">
      <dgm:prSet presAssocID="{0DFEBB03-8EB9-4B8E-8F21-DCEFDD831123}" presName="iconBgRect" presStyleLbl="bgShp" presStyleIdx="3" presStyleCnt="5"/>
      <dgm:spPr/>
    </dgm:pt>
    <dgm:pt modelId="{23F8C706-F670-4277-9523-C2B18992BF02}" type="pres">
      <dgm:prSet presAssocID="{0DFEBB03-8EB9-4B8E-8F21-DCEFDD831123}"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dgm:spPr>
      <dgm:extLst>
        <a:ext uri="{E40237B7-FDA0-4F09-8148-C483321AD2D9}">
          <dgm14:cNvPr xmlns:dgm14="http://schemas.microsoft.com/office/drawing/2010/diagram" id="0" name="" descr="Check List"/>
        </a:ext>
      </dgm:extLst>
    </dgm:pt>
    <dgm:pt modelId="{C5B8E672-8CE6-402B-9FBA-656667C20729}" type="pres">
      <dgm:prSet presAssocID="{0DFEBB03-8EB9-4B8E-8F21-DCEFDD831123}" presName="spaceRect" presStyleCnt="0"/>
      <dgm:spPr/>
    </dgm:pt>
    <dgm:pt modelId="{11DF94FE-4B20-4871-B34E-0A907EFE205C}" type="pres">
      <dgm:prSet presAssocID="{0DFEBB03-8EB9-4B8E-8F21-DCEFDD831123}" presName="textRect" presStyleLbl="revTx" presStyleIdx="3" presStyleCnt="5">
        <dgm:presLayoutVars>
          <dgm:chMax val="1"/>
          <dgm:chPref val="1"/>
        </dgm:presLayoutVars>
      </dgm:prSet>
      <dgm:spPr/>
    </dgm:pt>
    <dgm:pt modelId="{CE502BCD-2888-456E-9CEA-79628B39C7A1}" type="pres">
      <dgm:prSet presAssocID="{A7CE9083-AF75-4859-AE84-94E624E520D3}" presName="sibTrans" presStyleLbl="sibTrans2D1" presStyleIdx="0" presStyleCnt="0"/>
      <dgm:spPr/>
    </dgm:pt>
    <dgm:pt modelId="{EF72E5F0-A0C2-4EE0-BB0F-1CAECFFDE0A7}" type="pres">
      <dgm:prSet presAssocID="{1967636F-8761-45C4-B0B8-F53CD126D8A7}" presName="compNode" presStyleCnt="0"/>
      <dgm:spPr/>
    </dgm:pt>
    <dgm:pt modelId="{77482AD8-5F4E-487C-8FEB-9CDF4FC19DA9}" type="pres">
      <dgm:prSet presAssocID="{1967636F-8761-45C4-B0B8-F53CD126D8A7}" presName="iconBgRect" presStyleLbl="bgShp" presStyleIdx="4" presStyleCnt="5"/>
      <dgm:spPr/>
    </dgm:pt>
    <dgm:pt modelId="{48B21D29-A358-4AF4-A215-32F59900DA9F}" type="pres">
      <dgm:prSet presAssocID="{1967636F-8761-45C4-B0B8-F53CD126D8A7}"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dgm:spPr>
      <dgm:extLst>
        <a:ext uri="{E40237B7-FDA0-4F09-8148-C483321AD2D9}">
          <dgm14:cNvPr xmlns:dgm14="http://schemas.microsoft.com/office/drawing/2010/diagram" id="0" name="" descr="Meeting"/>
        </a:ext>
      </dgm:extLst>
    </dgm:pt>
    <dgm:pt modelId="{A3279D36-AD56-467F-9DF2-17DF4925BFC0}" type="pres">
      <dgm:prSet presAssocID="{1967636F-8761-45C4-B0B8-F53CD126D8A7}" presName="spaceRect" presStyleCnt="0"/>
      <dgm:spPr/>
    </dgm:pt>
    <dgm:pt modelId="{9BF99941-7C40-4FF2-A637-A2460F997A8D}" type="pres">
      <dgm:prSet presAssocID="{1967636F-8761-45C4-B0B8-F53CD126D8A7}" presName="textRect" presStyleLbl="revTx" presStyleIdx="4" presStyleCnt="5">
        <dgm:presLayoutVars>
          <dgm:chMax val="1"/>
          <dgm:chPref val="1"/>
        </dgm:presLayoutVars>
      </dgm:prSet>
      <dgm:spPr/>
    </dgm:pt>
  </dgm:ptLst>
  <dgm:cxnLst>
    <dgm:cxn modelId="{9B5BC310-6A93-4D36-AC5A-985A507BD0D2}" type="presOf" srcId="{8CB6BE7D-6B90-45B7-97A7-4568B3CC3F92}" destId="{73E8EB43-F6E7-44D7-A173-79FCDBCF9AD2}" srcOrd="0" destOrd="0" presId="urn:microsoft.com/office/officeart/2018/2/layout/IconCircleList"/>
    <dgm:cxn modelId="{3BEB7913-A226-4402-8F4E-7F96185FE969}" type="presOf" srcId="{46219F4D-FCE5-49B0-B35B-049966AA7067}" destId="{94E8012E-29EA-4B34-A9C5-0E102151FCEA}" srcOrd="0" destOrd="0" presId="urn:microsoft.com/office/officeart/2018/2/layout/IconCircleList"/>
    <dgm:cxn modelId="{C2DB781B-A976-4131-A502-BC11A9F26856}" srcId="{8CB6BE7D-6B90-45B7-97A7-4568B3CC3F92}" destId="{068E4E48-8A0A-43D2-8B64-EB797E7AFA6B}" srcOrd="2" destOrd="0" parTransId="{ED22D87D-8CFE-4B6E-A30E-4D0DB43A7F4F}" sibTransId="{A99F1336-92BC-486B-ACCE-B2992A58995F}"/>
    <dgm:cxn modelId="{EEB27336-C3FD-4533-8F22-4100C4970C9A}" type="presOf" srcId="{1967636F-8761-45C4-B0B8-F53CD126D8A7}" destId="{9BF99941-7C40-4FF2-A637-A2460F997A8D}" srcOrd="0" destOrd="0" presId="urn:microsoft.com/office/officeart/2018/2/layout/IconCircleList"/>
    <dgm:cxn modelId="{97B07C38-4537-428C-9289-75B967594A5B}" type="presOf" srcId="{068E4E48-8A0A-43D2-8B64-EB797E7AFA6B}" destId="{9375607A-385B-46EE-A3BD-2E99C713663F}" srcOrd="0" destOrd="0" presId="urn:microsoft.com/office/officeart/2018/2/layout/IconCircleList"/>
    <dgm:cxn modelId="{742D835E-BF48-4A46-A871-F5CBC12AC476}" type="presOf" srcId="{23D87471-B761-4A2F-B1BF-BE489AAB39B3}" destId="{6593B293-BF2B-4841-BCF9-15D7D96DDADA}" srcOrd="0" destOrd="0" presId="urn:microsoft.com/office/officeart/2018/2/layout/IconCircleList"/>
    <dgm:cxn modelId="{03009846-CB99-44D0-9C5B-D56B4361139F}" type="presOf" srcId="{A99F1336-92BC-486B-ACCE-B2992A58995F}" destId="{124D6831-4D56-4CE5-B80D-80F541FB2473}" srcOrd="0" destOrd="0" presId="urn:microsoft.com/office/officeart/2018/2/layout/IconCircleList"/>
    <dgm:cxn modelId="{D181EB75-98B1-487C-AA4E-C367E2D9D844}" type="presOf" srcId="{0DFEBB03-8EB9-4B8E-8F21-DCEFDD831123}" destId="{11DF94FE-4B20-4871-B34E-0A907EFE205C}" srcOrd="0" destOrd="0" presId="urn:microsoft.com/office/officeart/2018/2/layout/IconCircleList"/>
    <dgm:cxn modelId="{42F7AF94-4730-4E7A-BB78-D4E49F4EA818}" srcId="{8CB6BE7D-6B90-45B7-97A7-4568B3CC3F92}" destId="{46219F4D-FCE5-49B0-B35B-049966AA7067}" srcOrd="0" destOrd="0" parTransId="{69B86DBA-48DD-4C82-979B-3EB16B5FAD8C}" sibTransId="{64B96783-AA41-4C28-B3EC-72A5F4BAA49F}"/>
    <dgm:cxn modelId="{C54BB898-919C-4D27-8DEB-125F1CA7ED00}" type="presOf" srcId="{A7CE9083-AF75-4859-AE84-94E624E520D3}" destId="{CE502BCD-2888-456E-9CEA-79628B39C7A1}" srcOrd="0" destOrd="0" presId="urn:microsoft.com/office/officeart/2018/2/layout/IconCircleList"/>
    <dgm:cxn modelId="{812F36A8-EB55-4C85-A1CE-9CB3A52543F2}" srcId="{8CB6BE7D-6B90-45B7-97A7-4568B3CC3F92}" destId="{0DFEBB03-8EB9-4B8E-8F21-DCEFDD831123}" srcOrd="3" destOrd="0" parTransId="{33A2AA07-A48E-478A-AFFE-B2ABEDDC1F36}" sibTransId="{A7CE9083-AF75-4859-AE84-94E624E520D3}"/>
    <dgm:cxn modelId="{10B208B5-83EE-4DBB-9990-8E440884DF16}" srcId="{8CB6BE7D-6B90-45B7-97A7-4568B3CC3F92}" destId="{2DF8B16C-0AF6-4263-A66A-57E853B9B10C}" srcOrd="1" destOrd="0" parTransId="{2BC663C4-DDCC-449A-8B55-314C216E42C8}" sibTransId="{23D87471-B761-4A2F-B1BF-BE489AAB39B3}"/>
    <dgm:cxn modelId="{E51EF5C9-75BE-4551-980A-806BF76D28D4}" srcId="{8CB6BE7D-6B90-45B7-97A7-4568B3CC3F92}" destId="{1967636F-8761-45C4-B0B8-F53CD126D8A7}" srcOrd="4" destOrd="0" parTransId="{E4346194-E303-47DC-9BD5-D2DB3249DC48}" sibTransId="{9499E58B-E3C0-47EE-A29A-14B342EF5C66}"/>
    <dgm:cxn modelId="{93534ECE-B9C6-45CB-9FD3-BBC1273A569B}" type="presOf" srcId="{64B96783-AA41-4C28-B3EC-72A5F4BAA49F}" destId="{CD262826-21D2-4AB7-9BC8-D00D7AAD0BC9}" srcOrd="0" destOrd="0" presId="urn:microsoft.com/office/officeart/2018/2/layout/IconCircleList"/>
    <dgm:cxn modelId="{7420A4EF-729C-47D6-A005-3E5DA0067690}" type="presOf" srcId="{2DF8B16C-0AF6-4263-A66A-57E853B9B10C}" destId="{6EE65948-F3F4-40DA-9DA0-04BB15A56485}" srcOrd="0" destOrd="0" presId="urn:microsoft.com/office/officeart/2018/2/layout/IconCircleList"/>
    <dgm:cxn modelId="{886B8235-1CA7-4075-9445-C897C8F26B37}" type="presParOf" srcId="{73E8EB43-F6E7-44D7-A173-79FCDBCF9AD2}" destId="{65883327-7777-44EE-8F8C-30C13888FC45}" srcOrd="0" destOrd="0" presId="urn:microsoft.com/office/officeart/2018/2/layout/IconCircleList"/>
    <dgm:cxn modelId="{A510499A-1B62-4C9C-93A3-0F6D01923887}" type="presParOf" srcId="{65883327-7777-44EE-8F8C-30C13888FC45}" destId="{94CCBAE0-CCB4-487E-8C5D-83FB2AC54F3B}" srcOrd="0" destOrd="0" presId="urn:microsoft.com/office/officeart/2018/2/layout/IconCircleList"/>
    <dgm:cxn modelId="{25D0537D-3127-4451-AD4C-5E77375F7EFE}" type="presParOf" srcId="{94CCBAE0-CCB4-487E-8C5D-83FB2AC54F3B}" destId="{5220A78E-5A85-4253-BD2E-FEBCBA6EF148}" srcOrd="0" destOrd="0" presId="urn:microsoft.com/office/officeart/2018/2/layout/IconCircleList"/>
    <dgm:cxn modelId="{179A7F3C-ED16-462C-9D67-1D80D61F57BF}" type="presParOf" srcId="{94CCBAE0-CCB4-487E-8C5D-83FB2AC54F3B}" destId="{50891914-56EB-4988-BBD7-CB96DA39101A}" srcOrd="1" destOrd="0" presId="urn:microsoft.com/office/officeart/2018/2/layout/IconCircleList"/>
    <dgm:cxn modelId="{7F021C47-0724-47C2-818E-0696118DFC92}" type="presParOf" srcId="{94CCBAE0-CCB4-487E-8C5D-83FB2AC54F3B}" destId="{AB6C9D04-3A8C-4D27-8D7A-34A331AE40C5}" srcOrd="2" destOrd="0" presId="urn:microsoft.com/office/officeart/2018/2/layout/IconCircleList"/>
    <dgm:cxn modelId="{47D83F30-2FA8-4157-951C-0BBEAE4FFB24}" type="presParOf" srcId="{94CCBAE0-CCB4-487E-8C5D-83FB2AC54F3B}" destId="{94E8012E-29EA-4B34-A9C5-0E102151FCEA}" srcOrd="3" destOrd="0" presId="urn:microsoft.com/office/officeart/2018/2/layout/IconCircleList"/>
    <dgm:cxn modelId="{F24EBF6E-02BA-4E4D-8329-D41DB65E9A8B}" type="presParOf" srcId="{65883327-7777-44EE-8F8C-30C13888FC45}" destId="{CD262826-21D2-4AB7-9BC8-D00D7AAD0BC9}" srcOrd="1" destOrd="0" presId="urn:microsoft.com/office/officeart/2018/2/layout/IconCircleList"/>
    <dgm:cxn modelId="{A779C62C-01AC-4CC6-AD6C-9D479B2DF3F7}" type="presParOf" srcId="{65883327-7777-44EE-8F8C-30C13888FC45}" destId="{4E76BBB4-42E3-43AC-A5FE-6AAA5BA5189E}" srcOrd="2" destOrd="0" presId="urn:microsoft.com/office/officeart/2018/2/layout/IconCircleList"/>
    <dgm:cxn modelId="{043CC34C-C5BE-49B2-A153-695B67CCD0C9}" type="presParOf" srcId="{4E76BBB4-42E3-43AC-A5FE-6AAA5BA5189E}" destId="{63708D41-9FF9-430A-8A61-7102146AF5AF}" srcOrd="0" destOrd="0" presId="urn:microsoft.com/office/officeart/2018/2/layout/IconCircleList"/>
    <dgm:cxn modelId="{108F9EDD-7721-4329-9A2B-64F6E7D2C6B6}" type="presParOf" srcId="{4E76BBB4-42E3-43AC-A5FE-6AAA5BA5189E}" destId="{2FB8BDAD-AB1D-4B5D-8302-11377DD348E0}" srcOrd="1" destOrd="0" presId="urn:microsoft.com/office/officeart/2018/2/layout/IconCircleList"/>
    <dgm:cxn modelId="{F0B86BBF-792F-4956-BDB1-C073CC46CD3C}" type="presParOf" srcId="{4E76BBB4-42E3-43AC-A5FE-6AAA5BA5189E}" destId="{690CDBA7-F2FA-412A-AB26-E8B3B16B9236}" srcOrd="2" destOrd="0" presId="urn:microsoft.com/office/officeart/2018/2/layout/IconCircleList"/>
    <dgm:cxn modelId="{ADEA834C-7B10-4DAB-A2AD-397FED08AFF0}" type="presParOf" srcId="{4E76BBB4-42E3-43AC-A5FE-6AAA5BA5189E}" destId="{6EE65948-F3F4-40DA-9DA0-04BB15A56485}" srcOrd="3" destOrd="0" presId="urn:microsoft.com/office/officeart/2018/2/layout/IconCircleList"/>
    <dgm:cxn modelId="{E291A63B-DEF9-4810-B489-C1A49723B5BD}" type="presParOf" srcId="{65883327-7777-44EE-8F8C-30C13888FC45}" destId="{6593B293-BF2B-4841-BCF9-15D7D96DDADA}" srcOrd="3" destOrd="0" presId="urn:microsoft.com/office/officeart/2018/2/layout/IconCircleList"/>
    <dgm:cxn modelId="{9F962B89-FFD2-424B-849E-59C0E9E6B29F}" type="presParOf" srcId="{65883327-7777-44EE-8F8C-30C13888FC45}" destId="{2E6704EA-3360-4259-BF18-121378D53D73}" srcOrd="4" destOrd="0" presId="urn:microsoft.com/office/officeart/2018/2/layout/IconCircleList"/>
    <dgm:cxn modelId="{8C135D32-E708-450B-BDC6-79BE1A85B3E9}" type="presParOf" srcId="{2E6704EA-3360-4259-BF18-121378D53D73}" destId="{2B178C5F-42D1-41BC-80DF-1B3252041673}" srcOrd="0" destOrd="0" presId="urn:microsoft.com/office/officeart/2018/2/layout/IconCircleList"/>
    <dgm:cxn modelId="{A57E1E9C-B832-4D8A-A03C-EC745BA3A955}" type="presParOf" srcId="{2E6704EA-3360-4259-BF18-121378D53D73}" destId="{D9BB1D8C-8DFF-4C79-9D1B-EA1A309AA61A}" srcOrd="1" destOrd="0" presId="urn:microsoft.com/office/officeart/2018/2/layout/IconCircleList"/>
    <dgm:cxn modelId="{10CC6326-EC8B-4C1E-B0CC-C512849E638E}" type="presParOf" srcId="{2E6704EA-3360-4259-BF18-121378D53D73}" destId="{F83B7960-BEEA-43CF-9995-5D79A1988942}" srcOrd="2" destOrd="0" presId="urn:microsoft.com/office/officeart/2018/2/layout/IconCircleList"/>
    <dgm:cxn modelId="{381B4216-035B-480F-A440-02CAC5BDAEAB}" type="presParOf" srcId="{2E6704EA-3360-4259-BF18-121378D53D73}" destId="{9375607A-385B-46EE-A3BD-2E99C713663F}" srcOrd="3" destOrd="0" presId="urn:microsoft.com/office/officeart/2018/2/layout/IconCircleList"/>
    <dgm:cxn modelId="{495237E9-F1DE-45D8-8FE4-560FCEC259C7}" type="presParOf" srcId="{65883327-7777-44EE-8F8C-30C13888FC45}" destId="{124D6831-4D56-4CE5-B80D-80F541FB2473}" srcOrd="5" destOrd="0" presId="urn:microsoft.com/office/officeart/2018/2/layout/IconCircleList"/>
    <dgm:cxn modelId="{6D33A6AA-836C-4061-9C55-1E87A884BC65}" type="presParOf" srcId="{65883327-7777-44EE-8F8C-30C13888FC45}" destId="{AE3D10DD-01A3-4B50-98E0-1C5AB87C783D}" srcOrd="6" destOrd="0" presId="urn:microsoft.com/office/officeart/2018/2/layout/IconCircleList"/>
    <dgm:cxn modelId="{2AEA0775-DA13-4330-B884-C9095EF087E9}" type="presParOf" srcId="{AE3D10DD-01A3-4B50-98E0-1C5AB87C783D}" destId="{FE7E34A6-41F1-4C5A-89B1-74F2B70CCC4C}" srcOrd="0" destOrd="0" presId="urn:microsoft.com/office/officeart/2018/2/layout/IconCircleList"/>
    <dgm:cxn modelId="{20C716AB-6268-47F9-860C-A42B2158D4E2}" type="presParOf" srcId="{AE3D10DD-01A3-4B50-98E0-1C5AB87C783D}" destId="{23F8C706-F670-4277-9523-C2B18992BF02}" srcOrd="1" destOrd="0" presId="urn:microsoft.com/office/officeart/2018/2/layout/IconCircleList"/>
    <dgm:cxn modelId="{82C90399-F5E5-48D0-84DB-161A94DCF986}" type="presParOf" srcId="{AE3D10DD-01A3-4B50-98E0-1C5AB87C783D}" destId="{C5B8E672-8CE6-402B-9FBA-656667C20729}" srcOrd="2" destOrd="0" presId="urn:microsoft.com/office/officeart/2018/2/layout/IconCircleList"/>
    <dgm:cxn modelId="{23548169-9FD3-4C66-80F7-751B8F51282D}" type="presParOf" srcId="{AE3D10DD-01A3-4B50-98E0-1C5AB87C783D}" destId="{11DF94FE-4B20-4871-B34E-0A907EFE205C}" srcOrd="3" destOrd="0" presId="urn:microsoft.com/office/officeart/2018/2/layout/IconCircleList"/>
    <dgm:cxn modelId="{1DF7044E-AC22-469E-9A00-BBA3D8D13AA5}" type="presParOf" srcId="{65883327-7777-44EE-8F8C-30C13888FC45}" destId="{CE502BCD-2888-456E-9CEA-79628B39C7A1}" srcOrd="7" destOrd="0" presId="urn:microsoft.com/office/officeart/2018/2/layout/IconCircleList"/>
    <dgm:cxn modelId="{FAF9DADA-34AE-4EE1-9C61-41117EB77C1F}" type="presParOf" srcId="{65883327-7777-44EE-8F8C-30C13888FC45}" destId="{EF72E5F0-A0C2-4EE0-BB0F-1CAECFFDE0A7}" srcOrd="8" destOrd="0" presId="urn:microsoft.com/office/officeart/2018/2/layout/IconCircleList"/>
    <dgm:cxn modelId="{D346CD8F-3488-471F-85D2-56ACF2C0A0B8}" type="presParOf" srcId="{EF72E5F0-A0C2-4EE0-BB0F-1CAECFFDE0A7}" destId="{77482AD8-5F4E-487C-8FEB-9CDF4FC19DA9}" srcOrd="0" destOrd="0" presId="urn:microsoft.com/office/officeart/2018/2/layout/IconCircleList"/>
    <dgm:cxn modelId="{37FB83FF-2F50-4C55-A65F-3C19770E3C6A}" type="presParOf" srcId="{EF72E5F0-A0C2-4EE0-BB0F-1CAECFFDE0A7}" destId="{48B21D29-A358-4AF4-A215-32F59900DA9F}" srcOrd="1" destOrd="0" presId="urn:microsoft.com/office/officeart/2018/2/layout/IconCircleList"/>
    <dgm:cxn modelId="{E41570ED-63D1-410B-9619-F4AA48987AC5}" type="presParOf" srcId="{EF72E5F0-A0C2-4EE0-BB0F-1CAECFFDE0A7}" destId="{A3279D36-AD56-467F-9DF2-17DF4925BFC0}" srcOrd="2" destOrd="0" presId="urn:microsoft.com/office/officeart/2018/2/layout/IconCircleList"/>
    <dgm:cxn modelId="{460F7351-F51E-4B8F-9B50-2CE4561498A1}" type="presParOf" srcId="{EF72E5F0-A0C2-4EE0-BB0F-1CAECFFDE0A7}" destId="{9BF99941-7C40-4FF2-A637-A2460F997A8D}" srcOrd="3" destOrd="0" presId="urn:microsoft.com/office/officeart/2018/2/layout/IconCircle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E96F2EF2-70EC-4702-9A8A-74CE7D9C6332}" type="doc">
      <dgm:prSet loTypeId="urn:microsoft.com/office/officeart/2005/8/layout/hierarchy1" loCatId="hierarchy" qsTypeId="urn:microsoft.com/office/officeart/2005/8/quickstyle/simple1" qsCatId="simple" csTypeId="urn:microsoft.com/office/officeart/2005/8/colors/colorful2" csCatId="colorful"/>
      <dgm:spPr/>
      <dgm:t>
        <a:bodyPr/>
        <a:lstStyle/>
        <a:p>
          <a:endParaRPr lang="en-US"/>
        </a:p>
      </dgm:t>
    </dgm:pt>
    <dgm:pt modelId="{2061FD17-E273-4371-B7D3-6FD9606F2AD8}">
      <dgm:prSet/>
      <dgm:spPr/>
      <dgm:t>
        <a:bodyPr/>
        <a:lstStyle/>
        <a:p>
          <a:r>
            <a:rPr lang="en-US"/>
            <a:t>Incorporating information from outside the area being audited to develop a big-picture understanding of the company’s business strategy and operations as a context for its key risks or potential emerging risks.</a:t>
          </a:r>
        </a:p>
      </dgm:t>
    </dgm:pt>
    <dgm:pt modelId="{696C7C1A-EB0C-4C5A-8DEB-485F2E1D279A}" type="parTrans" cxnId="{992B3D26-DA27-453B-A363-18F806DB3915}">
      <dgm:prSet/>
      <dgm:spPr/>
      <dgm:t>
        <a:bodyPr/>
        <a:lstStyle/>
        <a:p>
          <a:endParaRPr lang="en-US"/>
        </a:p>
      </dgm:t>
    </dgm:pt>
    <dgm:pt modelId="{E9536672-5AF7-408C-9133-531E209CF8C2}" type="sibTrans" cxnId="{992B3D26-DA27-453B-A363-18F806DB3915}">
      <dgm:prSet/>
      <dgm:spPr/>
      <dgm:t>
        <a:bodyPr/>
        <a:lstStyle/>
        <a:p>
          <a:endParaRPr lang="en-US"/>
        </a:p>
      </dgm:t>
    </dgm:pt>
    <dgm:pt modelId="{27C803B3-C6E0-448F-B6F0-2C6D18B41C2A}">
      <dgm:prSet/>
      <dgm:spPr/>
      <dgm:t>
        <a:bodyPr/>
        <a:lstStyle/>
        <a:p>
          <a:r>
            <a:rPr lang="en-US"/>
            <a:t>In planning, can help to determine the most important areas for internal audit capability to focus on given limited resources. In reporting, can help you make the call on which issues should be included and excluded. </a:t>
          </a:r>
        </a:p>
      </dgm:t>
    </dgm:pt>
    <dgm:pt modelId="{73B10B97-7758-4EFA-B4C9-1C4D16E7E000}" type="parTrans" cxnId="{6B6BAB1E-6B7D-4E51-981C-C6E77CFAD3D9}">
      <dgm:prSet/>
      <dgm:spPr/>
      <dgm:t>
        <a:bodyPr/>
        <a:lstStyle/>
        <a:p>
          <a:endParaRPr lang="en-US"/>
        </a:p>
      </dgm:t>
    </dgm:pt>
    <dgm:pt modelId="{6D7D8E17-0937-48E6-B873-8D9BC8553637}" type="sibTrans" cxnId="{6B6BAB1E-6B7D-4E51-981C-C6E77CFAD3D9}">
      <dgm:prSet/>
      <dgm:spPr/>
      <dgm:t>
        <a:bodyPr/>
        <a:lstStyle/>
        <a:p>
          <a:endParaRPr lang="en-US"/>
        </a:p>
      </dgm:t>
    </dgm:pt>
    <dgm:pt modelId="{17383C1D-7EB2-466E-8ECF-9F65B2BDC1C5}" type="pres">
      <dgm:prSet presAssocID="{E96F2EF2-70EC-4702-9A8A-74CE7D9C6332}" presName="hierChild1" presStyleCnt="0">
        <dgm:presLayoutVars>
          <dgm:chPref val="1"/>
          <dgm:dir/>
          <dgm:animOne val="branch"/>
          <dgm:animLvl val="lvl"/>
          <dgm:resizeHandles/>
        </dgm:presLayoutVars>
      </dgm:prSet>
      <dgm:spPr/>
    </dgm:pt>
    <dgm:pt modelId="{4C64555F-D16A-4B4F-9392-5C3B00FC1919}" type="pres">
      <dgm:prSet presAssocID="{2061FD17-E273-4371-B7D3-6FD9606F2AD8}" presName="hierRoot1" presStyleCnt="0"/>
      <dgm:spPr/>
    </dgm:pt>
    <dgm:pt modelId="{7E2DD3B0-7634-4DBF-9428-D4ECDF70C53A}" type="pres">
      <dgm:prSet presAssocID="{2061FD17-E273-4371-B7D3-6FD9606F2AD8}" presName="composite" presStyleCnt="0"/>
      <dgm:spPr/>
    </dgm:pt>
    <dgm:pt modelId="{4CB411A4-3A47-4D4D-98E7-216E0AD0CDF5}" type="pres">
      <dgm:prSet presAssocID="{2061FD17-E273-4371-B7D3-6FD9606F2AD8}" presName="background" presStyleLbl="node0" presStyleIdx="0" presStyleCnt="2"/>
      <dgm:spPr/>
    </dgm:pt>
    <dgm:pt modelId="{DA00D6AA-49EC-4874-8CDC-D92D0CEDE4E3}" type="pres">
      <dgm:prSet presAssocID="{2061FD17-E273-4371-B7D3-6FD9606F2AD8}" presName="text" presStyleLbl="fgAcc0" presStyleIdx="0" presStyleCnt="2">
        <dgm:presLayoutVars>
          <dgm:chPref val="3"/>
        </dgm:presLayoutVars>
      </dgm:prSet>
      <dgm:spPr/>
    </dgm:pt>
    <dgm:pt modelId="{3B902156-7A71-4F86-A527-421C345F5B94}" type="pres">
      <dgm:prSet presAssocID="{2061FD17-E273-4371-B7D3-6FD9606F2AD8}" presName="hierChild2" presStyleCnt="0"/>
      <dgm:spPr/>
    </dgm:pt>
    <dgm:pt modelId="{2E12C3FE-4AB6-44E0-904B-CEC0D1BCA3CB}" type="pres">
      <dgm:prSet presAssocID="{27C803B3-C6E0-448F-B6F0-2C6D18B41C2A}" presName="hierRoot1" presStyleCnt="0"/>
      <dgm:spPr/>
    </dgm:pt>
    <dgm:pt modelId="{642A013A-4138-4DFF-BB63-AE7A3E4F6140}" type="pres">
      <dgm:prSet presAssocID="{27C803B3-C6E0-448F-B6F0-2C6D18B41C2A}" presName="composite" presStyleCnt="0"/>
      <dgm:spPr/>
    </dgm:pt>
    <dgm:pt modelId="{256E93F8-0C58-4851-9C6F-9DA4E2C024E1}" type="pres">
      <dgm:prSet presAssocID="{27C803B3-C6E0-448F-B6F0-2C6D18B41C2A}" presName="background" presStyleLbl="node0" presStyleIdx="1" presStyleCnt="2"/>
      <dgm:spPr/>
    </dgm:pt>
    <dgm:pt modelId="{D6D23E39-A71E-41D5-8844-78918C5B3A22}" type="pres">
      <dgm:prSet presAssocID="{27C803B3-C6E0-448F-B6F0-2C6D18B41C2A}" presName="text" presStyleLbl="fgAcc0" presStyleIdx="1" presStyleCnt="2">
        <dgm:presLayoutVars>
          <dgm:chPref val="3"/>
        </dgm:presLayoutVars>
      </dgm:prSet>
      <dgm:spPr/>
    </dgm:pt>
    <dgm:pt modelId="{42AF3A64-ED92-418C-8005-D4ADB598D00D}" type="pres">
      <dgm:prSet presAssocID="{27C803B3-C6E0-448F-B6F0-2C6D18B41C2A}" presName="hierChild2" presStyleCnt="0"/>
      <dgm:spPr/>
    </dgm:pt>
  </dgm:ptLst>
  <dgm:cxnLst>
    <dgm:cxn modelId="{6B6BAB1E-6B7D-4E51-981C-C6E77CFAD3D9}" srcId="{E96F2EF2-70EC-4702-9A8A-74CE7D9C6332}" destId="{27C803B3-C6E0-448F-B6F0-2C6D18B41C2A}" srcOrd="1" destOrd="0" parTransId="{73B10B97-7758-4EFA-B4C9-1C4D16E7E000}" sibTransId="{6D7D8E17-0937-48E6-B873-8D9BC8553637}"/>
    <dgm:cxn modelId="{992B3D26-DA27-453B-A363-18F806DB3915}" srcId="{E96F2EF2-70EC-4702-9A8A-74CE7D9C6332}" destId="{2061FD17-E273-4371-B7D3-6FD9606F2AD8}" srcOrd="0" destOrd="0" parTransId="{696C7C1A-EB0C-4C5A-8DEB-485F2E1D279A}" sibTransId="{E9536672-5AF7-408C-9133-531E209CF8C2}"/>
    <dgm:cxn modelId="{29401F32-5CD2-4565-8584-6925DFB42878}" type="presOf" srcId="{E96F2EF2-70EC-4702-9A8A-74CE7D9C6332}" destId="{17383C1D-7EB2-466E-8ECF-9F65B2BDC1C5}" srcOrd="0" destOrd="0" presId="urn:microsoft.com/office/officeart/2005/8/layout/hierarchy1"/>
    <dgm:cxn modelId="{88185842-B6C6-4F3C-9831-C60C0F0D180D}" type="presOf" srcId="{27C803B3-C6E0-448F-B6F0-2C6D18B41C2A}" destId="{D6D23E39-A71E-41D5-8844-78918C5B3A22}" srcOrd="0" destOrd="0" presId="urn:microsoft.com/office/officeart/2005/8/layout/hierarchy1"/>
    <dgm:cxn modelId="{85DD6047-A761-4615-80F7-F9ECA8F08085}" type="presOf" srcId="{2061FD17-E273-4371-B7D3-6FD9606F2AD8}" destId="{DA00D6AA-49EC-4874-8CDC-D92D0CEDE4E3}" srcOrd="0" destOrd="0" presId="urn:microsoft.com/office/officeart/2005/8/layout/hierarchy1"/>
    <dgm:cxn modelId="{61612DB6-7426-4062-B53A-9A3E4AC7F134}" type="presParOf" srcId="{17383C1D-7EB2-466E-8ECF-9F65B2BDC1C5}" destId="{4C64555F-D16A-4B4F-9392-5C3B00FC1919}" srcOrd="0" destOrd="0" presId="urn:microsoft.com/office/officeart/2005/8/layout/hierarchy1"/>
    <dgm:cxn modelId="{618C18A4-4BF7-4EE9-9815-63FC0D9B20B1}" type="presParOf" srcId="{4C64555F-D16A-4B4F-9392-5C3B00FC1919}" destId="{7E2DD3B0-7634-4DBF-9428-D4ECDF70C53A}" srcOrd="0" destOrd="0" presId="urn:microsoft.com/office/officeart/2005/8/layout/hierarchy1"/>
    <dgm:cxn modelId="{7CD8ABEF-D7DA-4049-A962-1F1F028A795B}" type="presParOf" srcId="{7E2DD3B0-7634-4DBF-9428-D4ECDF70C53A}" destId="{4CB411A4-3A47-4D4D-98E7-216E0AD0CDF5}" srcOrd="0" destOrd="0" presId="urn:microsoft.com/office/officeart/2005/8/layout/hierarchy1"/>
    <dgm:cxn modelId="{90F28A69-CBDD-45DA-B71D-38323FE054D5}" type="presParOf" srcId="{7E2DD3B0-7634-4DBF-9428-D4ECDF70C53A}" destId="{DA00D6AA-49EC-4874-8CDC-D92D0CEDE4E3}" srcOrd="1" destOrd="0" presId="urn:microsoft.com/office/officeart/2005/8/layout/hierarchy1"/>
    <dgm:cxn modelId="{AC80D7EA-6D59-486C-8F1B-C233783E52A0}" type="presParOf" srcId="{4C64555F-D16A-4B4F-9392-5C3B00FC1919}" destId="{3B902156-7A71-4F86-A527-421C345F5B94}" srcOrd="1" destOrd="0" presId="urn:microsoft.com/office/officeart/2005/8/layout/hierarchy1"/>
    <dgm:cxn modelId="{C0AEA476-0F67-4A37-9BFA-550C09FF68A3}" type="presParOf" srcId="{17383C1D-7EB2-466E-8ECF-9F65B2BDC1C5}" destId="{2E12C3FE-4AB6-44E0-904B-CEC0D1BCA3CB}" srcOrd="1" destOrd="0" presId="urn:microsoft.com/office/officeart/2005/8/layout/hierarchy1"/>
    <dgm:cxn modelId="{1BA8BB2D-3694-4D16-8796-309673C5AECA}" type="presParOf" srcId="{2E12C3FE-4AB6-44E0-904B-CEC0D1BCA3CB}" destId="{642A013A-4138-4DFF-BB63-AE7A3E4F6140}" srcOrd="0" destOrd="0" presId="urn:microsoft.com/office/officeart/2005/8/layout/hierarchy1"/>
    <dgm:cxn modelId="{3AB88AFC-083D-4479-B9A0-86527FDC20C0}" type="presParOf" srcId="{642A013A-4138-4DFF-BB63-AE7A3E4F6140}" destId="{256E93F8-0C58-4851-9C6F-9DA4E2C024E1}" srcOrd="0" destOrd="0" presId="urn:microsoft.com/office/officeart/2005/8/layout/hierarchy1"/>
    <dgm:cxn modelId="{810D829E-A3FA-43FC-9251-731FD5B8A4C4}" type="presParOf" srcId="{642A013A-4138-4DFF-BB63-AE7A3E4F6140}" destId="{D6D23E39-A71E-41D5-8844-78918C5B3A22}" srcOrd="1" destOrd="0" presId="urn:microsoft.com/office/officeart/2005/8/layout/hierarchy1"/>
    <dgm:cxn modelId="{3746C9F6-FD10-4498-8F65-16CCE47F5D20}" type="presParOf" srcId="{2E12C3FE-4AB6-44E0-904B-CEC0D1BCA3CB}" destId="{42AF3A64-ED92-418C-8005-D4ADB598D00D}"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7EE351EC-C643-435B-8816-FB81EA896AB4}"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4BC0EC5F-902D-4193-BE95-576596B64D31}">
      <dgm:prSet/>
      <dgm:spPr/>
      <dgm:t>
        <a:bodyPr/>
        <a:lstStyle/>
        <a:p>
          <a:r>
            <a:rPr lang="en-US"/>
            <a:t>Adapt to change</a:t>
          </a:r>
        </a:p>
      </dgm:t>
    </dgm:pt>
    <dgm:pt modelId="{EA77D284-BC4F-45BB-BA34-516D21A5D3A6}" type="parTrans" cxnId="{8EE726BE-F0DB-49CF-907A-2EF6C9EE8954}">
      <dgm:prSet/>
      <dgm:spPr/>
      <dgm:t>
        <a:bodyPr/>
        <a:lstStyle/>
        <a:p>
          <a:endParaRPr lang="en-US"/>
        </a:p>
      </dgm:t>
    </dgm:pt>
    <dgm:pt modelId="{9413A68E-9AAF-4691-9A27-1D63BE3F2A08}" type="sibTrans" cxnId="{8EE726BE-F0DB-49CF-907A-2EF6C9EE8954}">
      <dgm:prSet/>
      <dgm:spPr/>
      <dgm:t>
        <a:bodyPr/>
        <a:lstStyle/>
        <a:p>
          <a:endParaRPr lang="en-US"/>
        </a:p>
      </dgm:t>
    </dgm:pt>
    <dgm:pt modelId="{6475E667-6B43-4476-A578-B1E7F9F4C32D}">
      <dgm:prSet/>
      <dgm:spPr/>
      <dgm:t>
        <a:bodyPr/>
        <a:lstStyle/>
        <a:p>
          <a:r>
            <a:rPr lang="en-US"/>
            <a:t>Be resourceful</a:t>
          </a:r>
        </a:p>
      </dgm:t>
    </dgm:pt>
    <dgm:pt modelId="{EAA4A17A-5434-4343-8ED4-7846DB27880A}" type="parTrans" cxnId="{6004D49D-172D-4CAC-B09C-5E1F110C1D11}">
      <dgm:prSet/>
      <dgm:spPr/>
      <dgm:t>
        <a:bodyPr/>
        <a:lstStyle/>
        <a:p>
          <a:endParaRPr lang="en-US"/>
        </a:p>
      </dgm:t>
    </dgm:pt>
    <dgm:pt modelId="{51F01416-A206-48ED-BA1F-531328F1AD76}" type="sibTrans" cxnId="{6004D49D-172D-4CAC-B09C-5E1F110C1D11}">
      <dgm:prSet/>
      <dgm:spPr/>
      <dgm:t>
        <a:bodyPr/>
        <a:lstStyle/>
        <a:p>
          <a:endParaRPr lang="en-US"/>
        </a:p>
      </dgm:t>
    </dgm:pt>
    <dgm:pt modelId="{2CA20AB4-11A7-4CFB-9EA6-8FF2C4A6B2B5}">
      <dgm:prSet/>
      <dgm:spPr/>
      <dgm:t>
        <a:bodyPr/>
        <a:lstStyle/>
        <a:p>
          <a:r>
            <a:rPr lang="en-US"/>
            <a:t>Agile</a:t>
          </a:r>
        </a:p>
      </dgm:t>
    </dgm:pt>
    <dgm:pt modelId="{65A53105-9C83-4A4C-9491-8DB284A87E78}" type="parTrans" cxnId="{C94A71EA-5771-43B4-9E7A-B6F00ADE42AB}">
      <dgm:prSet/>
      <dgm:spPr/>
      <dgm:t>
        <a:bodyPr/>
        <a:lstStyle/>
        <a:p>
          <a:endParaRPr lang="en-US"/>
        </a:p>
      </dgm:t>
    </dgm:pt>
    <dgm:pt modelId="{C9AFF414-9798-4ADE-BE66-7328ED17F634}" type="sibTrans" cxnId="{C94A71EA-5771-43B4-9E7A-B6F00ADE42AB}">
      <dgm:prSet/>
      <dgm:spPr/>
      <dgm:t>
        <a:bodyPr/>
        <a:lstStyle/>
        <a:p>
          <a:endParaRPr lang="en-US"/>
        </a:p>
      </dgm:t>
    </dgm:pt>
    <dgm:pt modelId="{D2A37EB8-A2F1-48A9-907C-FCD5ABA8F4A8}">
      <dgm:prSet/>
      <dgm:spPr/>
      <dgm:t>
        <a:bodyPr/>
        <a:lstStyle/>
        <a:p>
          <a:r>
            <a:rPr lang="en-US"/>
            <a:t>Able to quickly react in creative ways to develop a solution</a:t>
          </a:r>
        </a:p>
      </dgm:t>
    </dgm:pt>
    <dgm:pt modelId="{8B52FFAE-7FA6-4742-B960-8A1D6B01F9B7}" type="parTrans" cxnId="{043A73C3-AE8D-4AB0-ACCC-99579BB078A0}">
      <dgm:prSet/>
      <dgm:spPr/>
      <dgm:t>
        <a:bodyPr/>
        <a:lstStyle/>
        <a:p>
          <a:endParaRPr lang="en-US"/>
        </a:p>
      </dgm:t>
    </dgm:pt>
    <dgm:pt modelId="{D8F2B5B3-9D01-4B6A-8173-9C82884EB2CE}" type="sibTrans" cxnId="{043A73C3-AE8D-4AB0-ACCC-99579BB078A0}">
      <dgm:prSet/>
      <dgm:spPr/>
      <dgm:t>
        <a:bodyPr/>
        <a:lstStyle/>
        <a:p>
          <a:endParaRPr lang="en-US"/>
        </a:p>
      </dgm:t>
    </dgm:pt>
    <dgm:pt modelId="{97DAC4CE-C389-4966-BAFC-B67D533A8967}" type="pres">
      <dgm:prSet presAssocID="{7EE351EC-C643-435B-8816-FB81EA896AB4}" presName="root" presStyleCnt="0">
        <dgm:presLayoutVars>
          <dgm:dir/>
          <dgm:resizeHandles val="exact"/>
        </dgm:presLayoutVars>
      </dgm:prSet>
      <dgm:spPr/>
    </dgm:pt>
    <dgm:pt modelId="{2DBB5EC6-EFEE-42E6-A2EE-77372FE41942}" type="pres">
      <dgm:prSet presAssocID="{4BC0EC5F-902D-4193-BE95-576596B64D31}" presName="compNode" presStyleCnt="0"/>
      <dgm:spPr/>
    </dgm:pt>
    <dgm:pt modelId="{6E4F7F11-4F78-4305-AB12-4293AC444DBD}" type="pres">
      <dgm:prSet presAssocID="{4BC0EC5F-902D-4193-BE95-576596B64D31}" presName="bgRect" presStyleLbl="bgShp" presStyleIdx="0" presStyleCnt="4"/>
      <dgm:spPr/>
    </dgm:pt>
    <dgm:pt modelId="{B0AE8D25-584B-4946-8BAD-067A3EF9EE02}" type="pres">
      <dgm:prSet presAssocID="{4BC0EC5F-902D-4193-BE95-576596B64D31}"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Head with Gears"/>
        </a:ext>
      </dgm:extLst>
    </dgm:pt>
    <dgm:pt modelId="{EDA6D639-2C65-4585-965E-E5FE16652AF1}" type="pres">
      <dgm:prSet presAssocID="{4BC0EC5F-902D-4193-BE95-576596B64D31}" presName="spaceRect" presStyleCnt="0"/>
      <dgm:spPr/>
    </dgm:pt>
    <dgm:pt modelId="{D6FEC5ED-E9AF-4C09-94C1-11E2144652B9}" type="pres">
      <dgm:prSet presAssocID="{4BC0EC5F-902D-4193-BE95-576596B64D31}" presName="parTx" presStyleLbl="revTx" presStyleIdx="0" presStyleCnt="4">
        <dgm:presLayoutVars>
          <dgm:chMax val="0"/>
          <dgm:chPref val="0"/>
        </dgm:presLayoutVars>
      </dgm:prSet>
      <dgm:spPr/>
    </dgm:pt>
    <dgm:pt modelId="{B8519A5D-CF5C-4C80-A161-9C39C5D011FB}" type="pres">
      <dgm:prSet presAssocID="{9413A68E-9AAF-4691-9A27-1D63BE3F2A08}" presName="sibTrans" presStyleCnt="0"/>
      <dgm:spPr/>
    </dgm:pt>
    <dgm:pt modelId="{1FE164E7-C09A-48E0-A8A2-D684E48ACC87}" type="pres">
      <dgm:prSet presAssocID="{6475E667-6B43-4476-A578-B1E7F9F4C32D}" presName="compNode" presStyleCnt="0"/>
      <dgm:spPr/>
    </dgm:pt>
    <dgm:pt modelId="{E5C8456B-1F68-45B0-B8AC-FA790256C951}" type="pres">
      <dgm:prSet presAssocID="{6475E667-6B43-4476-A578-B1E7F9F4C32D}" presName="bgRect" presStyleLbl="bgShp" presStyleIdx="1" presStyleCnt="4"/>
      <dgm:spPr/>
    </dgm:pt>
    <dgm:pt modelId="{4C875E84-0432-486D-8E72-DA563EA9D467}" type="pres">
      <dgm:prSet presAssocID="{6475E667-6B43-4476-A578-B1E7F9F4C32D}"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Users"/>
        </a:ext>
      </dgm:extLst>
    </dgm:pt>
    <dgm:pt modelId="{BD77D5B8-2750-4FAB-91E4-DA469098C35A}" type="pres">
      <dgm:prSet presAssocID="{6475E667-6B43-4476-A578-B1E7F9F4C32D}" presName="spaceRect" presStyleCnt="0"/>
      <dgm:spPr/>
    </dgm:pt>
    <dgm:pt modelId="{4D5F3F4A-2212-4265-8B12-5FEE4099026F}" type="pres">
      <dgm:prSet presAssocID="{6475E667-6B43-4476-A578-B1E7F9F4C32D}" presName="parTx" presStyleLbl="revTx" presStyleIdx="1" presStyleCnt="4">
        <dgm:presLayoutVars>
          <dgm:chMax val="0"/>
          <dgm:chPref val="0"/>
        </dgm:presLayoutVars>
      </dgm:prSet>
      <dgm:spPr/>
    </dgm:pt>
    <dgm:pt modelId="{6E5AE6DB-FA8F-47CA-8D60-B30D097ADCE8}" type="pres">
      <dgm:prSet presAssocID="{51F01416-A206-48ED-BA1F-531328F1AD76}" presName="sibTrans" presStyleCnt="0"/>
      <dgm:spPr/>
    </dgm:pt>
    <dgm:pt modelId="{0EE772C9-4BB6-4FEF-8D2C-2D2A2210EFC6}" type="pres">
      <dgm:prSet presAssocID="{2CA20AB4-11A7-4CFB-9EA6-8FF2C4A6B2B5}" presName="compNode" presStyleCnt="0"/>
      <dgm:spPr/>
    </dgm:pt>
    <dgm:pt modelId="{C58A9EAA-C1F2-413D-B635-82A6FF1C7B5D}" type="pres">
      <dgm:prSet presAssocID="{2CA20AB4-11A7-4CFB-9EA6-8FF2C4A6B2B5}" presName="bgRect" presStyleLbl="bgShp" presStyleIdx="2" presStyleCnt="4"/>
      <dgm:spPr/>
    </dgm:pt>
    <dgm:pt modelId="{6723D454-07F3-43EB-B127-FB91D98A543C}" type="pres">
      <dgm:prSet presAssocID="{2CA20AB4-11A7-4CFB-9EA6-8FF2C4A6B2B5}"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Run"/>
        </a:ext>
      </dgm:extLst>
    </dgm:pt>
    <dgm:pt modelId="{5E345AB8-E219-4A86-A63C-088997EC4ED8}" type="pres">
      <dgm:prSet presAssocID="{2CA20AB4-11A7-4CFB-9EA6-8FF2C4A6B2B5}" presName="spaceRect" presStyleCnt="0"/>
      <dgm:spPr/>
    </dgm:pt>
    <dgm:pt modelId="{8BC106CC-F200-41BB-B2A8-19B7332BFC2F}" type="pres">
      <dgm:prSet presAssocID="{2CA20AB4-11A7-4CFB-9EA6-8FF2C4A6B2B5}" presName="parTx" presStyleLbl="revTx" presStyleIdx="2" presStyleCnt="4">
        <dgm:presLayoutVars>
          <dgm:chMax val="0"/>
          <dgm:chPref val="0"/>
        </dgm:presLayoutVars>
      </dgm:prSet>
      <dgm:spPr/>
    </dgm:pt>
    <dgm:pt modelId="{B095043B-C485-443D-A6C4-30AB07D05D3C}" type="pres">
      <dgm:prSet presAssocID="{C9AFF414-9798-4ADE-BE66-7328ED17F634}" presName="sibTrans" presStyleCnt="0"/>
      <dgm:spPr/>
    </dgm:pt>
    <dgm:pt modelId="{CBD56947-0617-4EA9-B87C-049C2411AE2A}" type="pres">
      <dgm:prSet presAssocID="{D2A37EB8-A2F1-48A9-907C-FCD5ABA8F4A8}" presName="compNode" presStyleCnt="0"/>
      <dgm:spPr/>
    </dgm:pt>
    <dgm:pt modelId="{FCC55B1A-B73C-42DE-A595-98795B7E24DD}" type="pres">
      <dgm:prSet presAssocID="{D2A37EB8-A2F1-48A9-907C-FCD5ABA8F4A8}" presName="bgRect" presStyleLbl="bgShp" presStyleIdx="3" presStyleCnt="4"/>
      <dgm:spPr/>
    </dgm:pt>
    <dgm:pt modelId="{BF3C99CA-FB2F-4681-A327-38760DFF7915}" type="pres">
      <dgm:prSet presAssocID="{D2A37EB8-A2F1-48A9-907C-FCD5ABA8F4A8}"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Lightbulb"/>
        </a:ext>
      </dgm:extLst>
    </dgm:pt>
    <dgm:pt modelId="{AA2A6DD4-257D-4FBC-B788-73826D18B2C6}" type="pres">
      <dgm:prSet presAssocID="{D2A37EB8-A2F1-48A9-907C-FCD5ABA8F4A8}" presName="spaceRect" presStyleCnt="0"/>
      <dgm:spPr/>
    </dgm:pt>
    <dgm:pt modelId="{72175069-E562-4752-9E49-38D7FEE6974F}" type="pres">
      <dgm:prSet presAssocID="{D2A37EB8-A2F1-48A9-907C-FCD5ABA8F4A8}" presName="parTx" presStyleLbl="revTx" presStyleIdx="3" presStyleCnt="4">
        <dgm:presLayoutVars>
          <dgm:chMax val="0"/>
          <dgm:chPref val="0"/>
        </dgm:presLayoutVars>
      </dgm:prSet>
      <dgm:spPr/>
    </dgm:pt>
  </dgm:ptLst>
  <dgm:cxnLst>
    <dgm:cxn modelId="{D37B9E0A-1F42-4A6E-90B7-C725F076A89D}" type="presOf" srcId="{2CA20AB4-11A7-4CFB-9EA6-8FF2C4A6B2B5}" destId="{8BC106CC-F200-41BB-B2A8-19B7332BFC2F}" srcOrd="0" destOrd="0" presId="urn:microsoft.com/office/officeart/2018/2/layout/IconVerticalSolidList"/>
    <dgm:cxn modelId="{4916F45C-3AA1-4543-BBA2-2F5ACAEDE6DC}" type="presOf" srcId="{4BC0EC5F-902D-4193-BE95-576596B64D31}" destId="{D6FEC5ED-E9AF-4C09-94C1-11E2144652B9}" srcOrd="0" destOrd="0" presId="urn:microsoft.com/office/officeart/2018/2/layout/IconVerticalSolidList"/>
    <dgm:cxn modelId="{8BEE096D-8F0F-4A9F-9FD9-C08FAE203945}" type="presOf" srcId="{6475E667-6B43-4476-A578-B1E7F9F4C32D}" destId="{4D5F3F4A-2212-4265-8B12-5FEE4099026F}" srcOrd="0" destOrd="0" presId="urn:microsoft.com/office/officeart/2018/2/layout/IconVerticalSolidList"/>
    <dgm:cxn modelId="{6004D49D-172D-4CAC-B09C-5E1F110C1D11}" srcId="{7EE351EC-C643-435B-8816-FB81EA896AB4}" destId="{6475E667-6B43-4476-A578-B1E7F9F4C32D}" srcOrd="1" destOrd="0" parTransId="{EAA4A17A-5434-4343-8ED4-7846DB27880A}" sibTransId="{51F01416-A206-48ED-BA1F-531328F1AD76}"/>
    <dgm:cxn modelId="{8EE726BE-F0DB-49CF-907A-2EF6C9EE8954}" srcId="{7EE351EC-C643-435B-8816-FB81EA896AB4}" destId="{4BC0EC5F-902D-4193-BE95-576596B64D31}" srcOrd="0" destOrd="0" parTransId="{EA77D284-BC4F-45BB-BA34-516D21A5D3A6}" sibTransId="{9413A68E-9AAF-4691-9A27-1D63BE3F2A08}"/>
    <dgm:cxn modelId="{043A73C3-AE8D-4AB0-ACCC-99579BB078A0}" srcId="{7EE351EC-C643-435B-8816-FB81EA896AB4}" destId="{D2A37EB8-A2F1-48A9-907C-FCD5ABA8F4A8}" srcOrd="3" destOrd="0" parTransId="{8B52FFAE-7FA6-4742-B960-8A1D6B01F9B7}" sibTransId="{D8F2B5B3-9D01-4B6A-8173-9C82884EB2CE}"/>
    <dgm:cxn modelId="{A3885DD7-91FB-43C6-83B0-11A3E5214E50}" type="presOf" srcId="{D2A37EB8-A2F1-48A9-907C-FCD5ABA8F4A8}" destId="{72175069-E562-4752-9E49-38D7FEE6974F}" srcOrd="0" destOrd="0" presId="urn:microsoft.com/office/officeart/2018/2/layout/IconVerticalSolidList"/>
    <dgm:cxn modelId="{C94A71EA-5771-43B4-9E7A-B6F00ADE42AB}" srcId="{7EE351EC-C643-435B-8816-FB81EA896AB4}" destId="{2CA20AB4-11A7-4CFB-9EA6-8FF2C4A6B2B5}" srcOrd="2" destOrd="0" parTransId="{65A53105-9C83-4A4C-9491-8DB284A87E78}" sibTransId="{C9AFF414-9798-4ADE-BE66-7328ED17F634}"/>
    <dgm:cxn modelId="{97767AF5-E831-4783-B0AE-A79B9B2ECD4E}" type="presOf" srcId="{7EE351EC-C643-435B-8816-FB81EA896AB4}" destId="{97DAC4CE-C389-4966-BAFC-B67D533A8967}" srcOrd="0" destOrd="0" presId="urn:microsoft.com/office/officeart/2018/2/layout/IconVerticalSolidList"/>
    <dgm:cxn modelId="{02560BEF-38F5-4DBD-9FA3-7BA7DA31EA82}" type="presParOf" srcId="{97DAC4CE-C389-4966-BAFC-B67D533A8967}" destId="{2DBB5EC6-EFEE-42E6-A2EE-77372FE41942}" srcOrd="0" destOrd="0" presId="urn:microsoft.com/office/officeart/2018/2/layout/IconVerticalSolidList"/>
    <dgm:cxn modelId="{C5376BDB-DFDE-4274-B97A-9DAEABF99DB0}" type="presParOf" srcId="{2DBB5EC6-EFEE-42E6-A2EE-77372FE41942}" destId="{6E4F7F11-4F78-4305-AB12-4293AC444DBD}" srcOrd="0" destOrd="0" presId="urn:microsoft.com/office/officeart/2018/2/layout/IconVerticalSolidList"/>
    <dgm:cxn modelId="{230ED383-C012-483B-839B-BF74C804C2BD}" type="presParOf" srcId="{2DBB5EC6-EFEE-42E6-A2EE-77372FE41942}" destId="{B0AE8D25-584B-4946-8BAD-067A3EF9EE02}" srcOrd="1" destOrd="0" presId="urn:microsoft.com/office/officeart/2018/2/layout/IconVerticalSolidList"/>
    <dgm:cxn modelId="{B678773F-6AE6-441C-BFD0-B3173DD048CB}" type="presParOf" srcId="{2DBB5EC6-EFEE-42E6-A2EE-77372FE41942}" destId="{EDA6D639-2C65-4585-965E-E5FE16652AF1}" srcOrd="2" destOrd="0" presId="urn:microsoft.com/office/officeart/2018/2/layout/IconVerticalSolidList"/>
    <dgm:cxn modelId="{E58A08C9-578C-4283-9042-70829BB6C832}" type="presParOf" srcId="{2DBB5EC6-EFEE-42E6-A2EE-77372FE41942}" destId="{D6FEC5ED-E9AF-4C09-94C1-11E2144652B9}" srcOrd="3" destOrd="0" presId="urn:microsoft.com/office/officeart/2018/2/layout/IconVerticalSolidList"/>
    <dgm:cxn modelId="{FA4D33F4-46DA-439D-B459-BA7EF1C4CB4F}" type="presParOf" srcId="{97DAC4CE-C389-4966-BAFC-B67D533A8967}" destId="{B8519A5D-CF5C-4C80-A161-9C39C5D011FB}" srcOrd="1" destOrd="0" presId="urn:microsoft.com/office/officeart/2018/2/layout/IconVerticalSolidList"/>
    <dgm:cxn modelId="{E05CE127-8F8F-41C1-BF16-1EBB288497B9}" type="presParOf" srcId="{97DAC4CE-C389-4966-BAFC-B67D533A8967}" destId="{1FE164E7-C09A-48E0-A8A2-D684E48ACC87}" srcOrd="2" destOrd="0" presId="urn:microsoft.com/office/officeart/2018/2/layout/IconVerticalSolidList"/>
    <dgm:cxn modelId="{8FB469F4-25C5-43A1-ADE1-DF63EAA1AAED}" type="presParOf" srcId="{1FE164E7-C09A-48E0-A8A2-D684E48ACC87}" destId="{E5C8456B-1F68-45B0-B8AC-FA790256C951}" srcOrd="0" destOrd="0" presId="urn:microsoft.com/office/officeart/2018/2/layout/IconVerticalSolidList"/>
    <dgm:cxn modelId="{58C80065-5F6D-4E0C-9183-6B4595D412EB}" type="presParOf" srcId="{1FE164E7-C09A-48E0-A8A2-D684E48ACC87}" destId="{4C875E84-0432-486D-8E72-DA563EA9D467}" srcOrd="1" destOrd="0" presId="urn:microsoft.com/office/officeart/2018/2/layout/IconVerticalSolidList"/>
    <dgm:cxn modelId="{A997F791-954C-486C-B8D8-986339285074}" type="presParOf" srcId="{1FE164E7-C09A-48E0-A8A2-D684E48ACC87}" destId="{BD77D5B8-2750-4FAB-91E4-DA469098C35A}" srcOrd="2" destOrd="0" presId="urn:microsoft.com/office/officeart/2018/2/layout/IconVerticalSolidList"/>
    <dgm:cxn modelId="{79155B63-17C1-4F08-BAD6-2FF4765A172B}" type="presParOf" srcId="{1FE164E7-C09A-48E0-A8A2-D684E48ACC87}" destId="{4D5F3F4A-2212-4265-8B12-5FEE4099026F}" srcOrd="3" destOrd="0" presId="urn:microsoft.com/office/officeart/2018/2/layout/IconVerticalSolidList"/>
    <dgm:cxn modelId="{FCCC5828-B09D-4B7D-AEED-A45CE7C23F21}" type="presParOf" srcId="{97DAC4CE-C389-4966-BAFC-B67D533A8967}" destId="{6E5AE6DB-FA8F-47CA-8D60-B30D097ADCE8}" srcOrd="3" destOrd="0" presId="urn:microsoft.com/office/officeart/2018/2/layout/IconVerticalSolidList"/>
    <dgm:cxn modelId="{2D046901-FF50-4329-95BC-02B06DBD6C2F}" type="presParOf" srcId="{97DAC4CE-C389-4966-BAFC-B67D533A8967}" destId="{0EE772C9-4BB6-4FEF-8D2C-2D2A2210EFC6}" srcOrd="4" destOrd="0" presId="urn:microsoft.com/office/officeart/2018/2/layout/IconVerticalSolidList"/>
    <dgm:cxn modelId="{14A1A536-36E6-4599-9FEE-6546B181D8A2}" type="presParOf" srcId="{0EE772C9-4BB6-4FEF-8D2C-2D2A2210EFC6}" destId="{C58A9EAA-C1F2-413D-B635-82A6FF1C7B5D}" srcOrd="0" destOrd="0" presId="urn:microsoft.com/office/officeart/2018/2/layout/IconVerticalSolidList"/>
    <dgm:cxn modelId="{95BDA73B-9041-444F-9BAB-613A4C2CB014}" type="presParOf" srcId="{0EE772C9-4BB6-4FEF-8D2C-2D2A2210EFC6}" destId="{6723D454-07F3-43EB-B127-FB91D98A543C}" srcOrd="1" destOrd="0" presId="urn:microsoft.com/office/officeart/2018/2/layout/IconVerticalSolidList"/>
    <dgm:cxn modelId="{EE42DB84-6094-4E9D-BEEE-788402792B48}" type="presParOf" srcId="{0EE772C9-4BB6-4FEF-8D2C-2D2A2210EFC6}" destId="{5E345AB8-E219-4A86-A63C-088997EC4ED8}" srcOrd="2" destOrd="0" presId="urn:microsoft.com/office/officeart/2018/2/layout/IconVerticalSolidList"/>
    <dgm:cxn modelId="{13474FEA-E961-42D1-AB6E-93B3C579F78B}" type="presParOf" srcId="{0EE772C9-4BB6-4FEF-8D2C-2D2A2210EFC6}" destId="{8BC106CC-F200-41BB-B2A8-19B7332BFC2F}" srcOrd="3" destOrd="0" presId="urn:microsoft.com/office/officeart/2018/2/layout/IconVerticalSolidList"/>
    <dgm:cxn modelId="{106C85E4-2FA7-4DA7-BD70-1310ACD0F8AE}" type="presParOf" srcId="{97DAC4CE-C389-4966-BAFC-B67D533A8967}" destId="{B095043B-C485-443D-A6C4-30AB07D05D3C}" srcOrd="5" destOrd="0" presId="urn:microsoft.com/office/officeart/2018/2/layout/IconVerticalSolidList"/>
    <dgm:cxn modelId="{591895E3-70D1-46C8-BDC0-32FD4BF82669}" type="presParOf" srcId="{97DAC4CE-C389-4966-BAFC-B67D533A8967}" destId="{CBD56947-0617-4EA9-B87C-049C2411AE2A}" srcOrd="6" destOrd="0" presId="urn:microsoft.com/office/officeart/2018/2/layout/IconVerticalSolidList"/>
    <dgm:cxn modelId="{2DCC4BDC-34E5-4E14-9B1F-C29CD5325857}" type="presParOf" srcId="{CBD56947-0617-4EA9-B87C-049C2411AE2A}" destId="{FCC55B1A-B73C-42DE-A595-98795B7E24DD}" srcOrd="0" destOrd="0" presId="urn:microsoft.com/office/officeart/2018/2/layout/IconVerticalSolidList"/>
    <dgm:cxn modelId="{984819BB-071F-488B-835F-16EB5A94DF04}" type="presParOf" srcId="{CBD56947-0617-4EA9-B87C-049C2411AE2A}" destId="{BF3C99CA-FB2F-4681-A327-38760DFF7915}" srcOrd="1" destOrd="0" presId="urn:microsoft.com/office/officeart/2018/2/layout/IconVerticalSolidList"/>
    <dgm:cxn modelId="{3C3FC434-C488-4F72-8801-D516328CB163}" type="presParOf" srcId="{CBD56947-0617-4EA9-B87C-049C2411AE2A}" destId="{AA2A6DD4-257D-4FBC-B788-73826D18B2C6}" srcOrd="2" destOrd="0" presId="urn:microsoft.com/office/officeart/2018/2/layout/IconVerticalSolidList"/>
    <dgm:cxn modelId="{D9CBDBC0-F7ED-4163-982F-44B8B2672411}" type="presParOf" srcId="{CBD56947-0617-4EA9-B87C-049C2411AE2A}" destId="{72175069-E562-4752-9E49-38D7FEE6974F}"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890821F2-77B7-4966-B7CE-89A2808B02EE}"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C652B0DA-651D-497E-B334-58E4E43D57AD}">
      <dgm:prSet/>
      <dgm:spPr/>
      <dgm:t>
        <a:bodyPr/>
        <a:lstStyle/>
        <a:p>
          <a:r>
            <a:rPr lang="en-US"/>
            <a:t>Positions in Professional Organizations</a:t>
          </a:r>
        </a:p>
      </dgm:t>
    </dgm:pt>
    <dgm:pt modelId="{3C3983BE-C9EB-430D-A2C1-18893D403BD4}" type="parTrans" cxnId="{04290A9F-D957-411C-9B52-DCE9D4A482F6}">
      <dgm:prSet/>
      <dgm:spPr/>
      <dgm:t>
        <a:bodyPr/>
        <a:lstStyle/>
        <a:p>
          <a:endParaRPr lang="en-US"/>
        </a:p>
      </dgm:t>
    </dgm:pt>
    <dgm:pt modelId="{19BB4EB3-B676-491F-B2EE-C78E78AB0AEC}" type="sibTrans" cxnId="{04290A9F-D957-411C-9B52-DCE9D4A482F6}">
      <dgm:prSet/>
      <dgm:spPr/>
      <dgm:t>
        <a:bodyPr/>
        <a:lstStyle/>
        <a:p>
          <a:endParaRPr lang="en-US"/>
        </a:p>
      </dgm:t>
    </dgm:pt>
    <dgm:pt modelId="{F049DBF9-B704-491D-8C8A-26058E46422D}">
      <dgm:prSet/>
      <dgm:spPr/>
      <dgm:t>
        <a:bodyPr/>
        <a:lstStyle/>
        <a:p>
          <a:r>
            <a:rPr lang="en-US"/>
            <a:t>Seek a mentor</a:t>
          </a:r>
        </a:p>
      </dgm:t>
    </dgm:pt>
    <dgm:pt modelId="{B5402757-A297-4FBA-91B4-33494A8C15B0}" type="parTrans" cxnId="{45CC1304-4652-4D6D-99A2-EE2C2A99B01D}">
      <dgm:prSet/>
      <dgm:spPr/>
      <dgm:t>
        <a:bodyPr/>
        <a:lstStyle/>
        <a:p>
          <a:endParaRPr lang="en-US"/>
        </a:p>
      </dgm:t>
    </dgm:pt>
    <dgm:pt modelId="{048BB583-43E7-4C87-AB11-D07526A70607}" type="sibTrans" cxnId="{45CC1304-4652-4D6D-99A2-EE2C2A99B01D}">
      <dgm:prSet/>
      <dgm:spPr/>
      <dgm:t>
        <a:bodyPr/>
        <a:lstStyle/>
        <a:p>
          <a:endParaRPr lang="en-US"/>
        </a:p>
      </dgm:t>
    </dgm:pt>
    <dgm:pt modelId="{46C037A5-0B1F-4884-A32C-8DF80CE9C255}">
      <dgm:prSet/>
      <dgm:spPr/>
      <dgm:t>
        <a:bodyPr/>
        <a:lstStyle/>
        <a:p>
          <a:r>
            <a:rPr lang="en-US"/>
            <a:t>Create a culture for staff auditors to develop these skills</a:t>
          </a:r>
        </a:p>
      </dgm:t>
    </dgm:pt>
    <dgm:pt modelId="{8AAEF013-5643-4287-B8AE-37188ED34CB5}" type="parTrans" cxnId="{34326861-20C9-4B92-B295-4BA150121ECB}">
      <dgm:prSet/>
      <dgm:spPr/>
      <dgm:t>
        <a:bodyPr/>
        <a:lstStyle/>
        <a:p>
          <a:endParaRPr lang="en-US"/>
        </a:p>
      </dgm:t>
    </dgm:pt>
    <dgm:pt modelId="{A40A3030-2280-4842-9C9B-40702CAF3788}" type="sibTrans" cxnId="{34326861-20C9-4B92-B295-4BA150121ECB}">
      <dgm:prSet/>
      <dgm:spPr/>
      <dgm:t>
        <a:bodyPr/>
        <a:lstStyle/>
        <a:p>
          <a:endParaRPr lang="en-US"/>
        </a:p>
      </dgm:t>
    </dgm:pt>
    <dgm:pt modelId="{D47E4C26-CCAA-4CBC-A7F0-BB6C2856B1DA}" type="pres">
      <dgm:prSet presAssocID="{890821F2-77B7-4966-B7CE-89A2808B02EE}" presName="root" presStyleCnt="0">
        <dgm:presLayoutVars>
          <dgm:dir/>
          <dgm:resizeHandles val="exact"/>
        </dgm:presLayoutVars>
      </dgm:prSet>
      <dgm:spPr/>
    </dgm:pt>
    <dgm:pt modelId="{A70E61CD-9F0B-49DE-8202-8380D2EABF3D}" type="pres">
      <dgm:prSet presAssocID="{C652B0DA-651D-497E-B334-58E4E43D57AD}" presName="compNode" presStyleCnt="0"/>
      <dgm:spPr/>
    </dgm:pt>
    <dgm:pt modelId="{11369A40-09D5-4D69-8335-9C25ECBA304C}" type="pres">
      <dgm:prSet presAssocID="{C652B0DA-651D-497E-B334-58E4E43D57AD}" presName="bgRect" presStyleLbl="bgShp" presStyleIdx="0" presStyleCnt="3"/>
      <dgm:spPr/>
    </dgm:pt>
    <dgm:pt modelId="{C813AC85-E504-468F-819D-8A22937838E5}" type="pres">
      <dgm:prSet presAssocID="{C652B0DA-651D-497E-B334-58E4E43D57AD}"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Meeting"/>
        </a:ext>
      </dgm:extLst>
    </dgm:pt>
    <dgm:pt modelId="{64CB7082-92F5-4F0A-B898-A702D96C4603}" type="pres">
      <dgm:prSet presAssocID="{C652B0DA-651D-497E-B334-58E4E43D57AD}" presName="spaceRect" presStyleCnt="0"/>
      <dgm:spPr/>
    </dgm:pt>
    <dgm:pt modelId="{A1247806-7A58-48D7-A9D1-98BD047D2CAA}" type="pres">
      <dgm:prSet presAssocID="{C652B0DA-651D-497E-B334-58E4E43D57AD}" presName="parTx" presStyleLbl="revTx" presStyleIdx="0" presStyleCnt="3">
        <dgm:presLayoutVars>
          <dgm:chMax val="0"/>
          <dgm:chPref val="0"/>
        </dgm:presLayoutVars>
      </dgm:prSet>
      <dgm:spPr/>
    </dgm:pt>
    <dgm:pt modelId="{7EDCC14E-CBCA-485D-B368-936E17DBD87F}" type="pres">
      <dgm:prSet presAssocID="{19BB4EB3-B676-491F-B2EE-C78E78AB0AEC}" presName="sibTrans" presStyleCnt="0"/>
      <dgm:spPr/>
    </dgm:pt>
    <dgm:pt modelId="{B44840AD-C343-4C3F-B574-EED0AC761C9C}" type="pres">
      <dgm:prSet presAssocID="{F049DBF9-B704-491D-8C8A-26058E46422D}" presName="compNode" presStyleCnt="0"/>
      <dgm:spPr/>
    </dgm:pt>
    <dgm:pt modelId="{9C1CA7BD-8400-4B13-A57C-E2D65700ADDB}" type="pres">
      <dgm:prSet presAssocID="{F049DBF9-B704-491D-8C8A-26058E46422D}" presName="bgRect" presStyleLbl="bgShp" presStyleIdx="1" presStyleCnt="3"/>
      <dgm:spPr/>
    </dgm:pt>
    <dgm:pt modelId="{A740656D-5336-4D9E-974F-0392B71C0218}" type="pres">
      <dgm:prSet presAssocID="{F049DBF9-B704-491D-8C8A-26058E46422D}"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Teacher"/>
        </a:ext>
      </dgm:extLst>
    </dgm:pt>
    <dgm:pt modelId="{1BDE657C-A416-40F3-AEE2-6379F0BD4338}" type="pres">
      <dgm:prSet presAssocID="{F049DBF9-B704-491D-8C8A-26058E46422D}" presName="spaceRect" presStyleCnt="0"/>
      <dgm:spPr/>
    </dgm:pt>
    <dgm:pt modelId="{CA87D290-CC31-40F5-8EC5-9730B3536FB3}" type="pres">
      <dgm:prSet presAssocID="{F049DBF9-B704-491D-8C8A-26058E46422D}" presName="parTx" presStyleLbl="revTx" presStyleIdx="1" presStyleCnt="3">
        <dgm:presLayoutVars>
          <dgm:chMax val="0"/>
          <dgm:chPref val="0"/>
        </dgm:presLayoutVars>
      </dgm:prSet>
      <dgm:spPr/>
    </dgm:pt>
    <dgm:pt modelId="{A39A4081-97D6-4006-A62A-0725CB881C26}" type="pres">
      <dgm:prSet presAssocID="{048BB583-43E7-4C87-AB11-D07526A70607}" presName="sibTrans" presStyleCnt="0"/>
      <dgm:spPr/>
    </dgm:pt>
    <dgm:pt modelId="{DA23E781-0A72-453A-BA1E-B707AFA5AA13}" type="pres">
      <dgm:prSet presAssocID="{46C037A5-0B1F-4884-A32C-8DF80CE9C255}" presName="compNode" presStyleCnt="0"/>
      <dgm:spPr/>
    </dgm:pt>
    <dgm:pt modelId="{AF8B4938-FB57-4E13-ADD7-1CC9A1938905}" type="pres">
      <dgm:prSet presAssocID="{46C037A5-0B1F-4884-A32C-8DF80CE9C255}" presName="bgRect" presStyleLbl="bgShp" presStyleIdx="2" presStyleCnt="3"/>
      <dgm:spPr/>
    </dgm:pt>
    <dgm:pt modelId="{697988E6-90DA-467A-AB0B-3A388CA83832}" type="pres">
      <dgm:prSet presAssocID="{46C037A5-0B1F-4884-A32C-8DF80CE9C255}"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Users"/>
        </a:ext>
      </dgm:extLst>
    </dgm:pt>
    <dgm:pt modelId="{892D2126-476F-4F08-B69D-685D31ADCC2E}" type="pres">
      <dgm:prSet presAssocID="{46C037A5-0B1F-4884-A32C-8DF80CE9C255}" presName="spaceRect" presStyleCnt="0"/>
      <dgm:spPr/>
    </dgm:pt>
    <dgm:pt modelId="{8BC2EF9A-F674-4AED-B08E-8DD6E0720612}" type="pres">
      <dgm:prSet presAssocID="{46C037A5-0B1F-4884-A32C-8DF80CE9C255}" presName="parTx" presStyleLbl="revTx" presStyleIdx="2" presStyleCnt="3">
        <dgm:presLayoutVars>
          <dgm:chMax val="0"/>
          <dgm:chPref val="0"/>
        </dgm:presLayoutVars>
      </dgm:prSet>
      <dgm:spPr/>
    </dgm:pt>
  </dgm:ptLst>
  <dgm:cxnLst>
    <dgm:cxn modelId="{45CC1304-4652-4D6D-99A2-EE2C2A99B01D}" srcId="{890821F2-77B7-4966-B7CE-89A2808B02EE}" destId="{F049DBF9-B704-491D-8C8A-26058E46422D}" srcOrd="1" destOrd="0" parTransId="{B5402757-A297-4FBA-91B4-33494A8C15B0}" sibTransId="{048BB583-43E7-4C87-AB11-D07526A70607}"/>
    <dgm:cxn modelId="{8620E70B-CAF9-478A-9635-D9E40937B365}" type="presOf" srcId="{890821F2-77B7-4966-B7CE-89A2808B02EE}" destId="{D47E4C26-CCAA-4CBC-A7F0-BB6C2856B1DA}" srcOrd="0" destOrd="0" presId="urn:microsoft.com/office/officeart/2018/2/layout/IconVerticalSolidList"/>
    <dgm:cxn modelId="{5F04530F-8179-437E-843F-66B3C6689F15}" type="presOf" srcId="{C652B0DA-651D-497E-B334-58E4E43D57AD}" destId="{A1247806-7A58-48D7-A9D1-98BD047D2CAA}" srcOrd="0" destOrd="0" presId="urn:microsoft.com/office/officeart/2018/2/layout/IconVerticalSolidList"/>
    <dgm:cxn modelId="{34326861-20C9-4B92-B295-4BA150121ECB}" srcId="{890821F2-77B7-4966-B7CE-89A2808B02EE}" destId="{46C037A5-0B1F-4884-A32C-8DF80CE9C255}" srcOrd="2" destOrd="0" parTransId="{8AAEF013-5643-4287-B8AE-37188ED34CB5}" sibTransId="{A40A3030-2280-4842-9C9B-40702CAF3788}"/>
    <dgm:cxn modelId="{8DC4E241-72A7-408A-A314-FE5C8217AFB5}" type="presOf" srcId="{F049DBF9-B704-491D-8C8A-26058E46422D}" destId="{CA87D290-CC31-40F5-8EC5-9730B3536FB3}" srcOrd="0" destOrd="0" presId="urn:microsoft.com/office/officeart/2018/2/layout/IconVerticalSolidList"/>
    <dgm:cxn modelId="{04290A9F-D957-411C-9B52-DCE9D4A482F6}" srcId="{890821F2-77B7-4966-B7CE-89A2808B02EE}" destId="{C652B0DA-651D-497E-B334-58E4E43D57AD}" srcOrd="0" destOrd="0" parTransId="{3C3983BE-C9EB-430D-A2C1-18893D403BD4}" sibTransId="{19BB4EB3-B676-491F-B2EE-C78E78AB0AEC}"/>
    <dgm:cxn modelId="{B96CF8E1-B983-44A8-93FF-C87DE39E8A65}" type="presOf" srcId="{46C037A5-0B1F-4884-A32C-8DF80CE9C255}" destId="{8BC2EF9A-F674-4AED-B08E-8DD6E0720612}" srcOrd="0" destOrd="0" presId="urn:microsoft.com/office/officeart/2018/2/layout/IconVerticalSolidList"/>
    <dgm:cxn modelId="{7135360F-02E2-4672-BDA1-A222E601D453}" type="presParOf" srcId="{D47E4C26-CCAA-4CBC-A7F0-BB6C2856B1DA}" destId="{A70E61CD-9F0B-49DE-8202-8380D2EABF3D}" srcOrd="0" destOrd="0" presId="urn:microsoft.com/office/officeart/2018/2/layout/IconVerticalSolidList"/>
    <dgm:cxn modelId="{F7A91242-40E3-4739-A176-AB61A9A329B8}" type="presParOf" srcId="{A70E61CD-9F0B-49DE-8202-8380D2EABF3D}" destId="{11369A40-09D5-4D69-8335-9C25ECBA304C}" srcOrd="0" destOrd="0" presId="urn:microsoft.com/office/officeart/2018/2/layout/IconVerticalSolidList"/>
    <dgm:cxn modelId="{E6A26C3D-DC08-47C0-A6DC-671DE551482C}" type="presParOf" srcId="{A70E61CD-9F0B-49DE-8202-8380D2EABF3D}" destId="{C813AC85-E504-468F-819D-8A22937838E5}" srcOrd="1" destOrd="0" presId="urn:microsoft.com/office/officeart/2018/2/layout/IconVerticalSolidList"/>
    <dgm:cxn modelId="{814203AA-E2B9-40AB-B2B6-89258B78BAAA}" type="presParOf" srcId="{A70E61CD-9F0B-49DE-8202-8380D2EABF3D}" destId="{64CB7082-92F5-4F0A-B898-A702D96C4603}" srcOrd="2" destOrd="0" presId="urn:microsoft.com/office/officeart/2018/2/layout/IconVerticalSolidList"/>
    <dgm:cxn modelId="{29B65932-030E-48E2-AF6F-4392E46DE2B5}" type="presParOf" srcId="{A70E61CD-9F0B-49DE-8202-8380D2EABF3D}" destId="{A1247806-7A58-48D7-A9D1-98BD047D2CAA}" srcOrd="3" destOrd="0" presId="urn:microsoft.com/office/officeart/2018/2/layout/IconVerticalSolidList"/>
    <dgm:cxn modelId="{C42C610C-2C4D-4B22-B614-C832097FAFCE}" type="presParOf" srcId="{D47E4C26-CCAA-4CBC-A7F0-BB6C2856B1DA}" destId="{7EDCC14E-CBCA-485D-B368-936E17DBD87F}" srcOrd="1" destOrd="0" presId="urn:microsoft.com/office/officeart/2018/2/layout/IconVerticalSolidList"/>
    <dgm:cxn modelId="{009427DE-3E2A-42F2-93E2-F5F94A4FD11C}" type="presParOf" srcId="{D47E4C26-CCAA-4CBC-A7F0-BB6C2856B1DA}" destId="{B44840AD-C343-4C3F-B574-EED0AC761C9C}" srcOrd="2" destOrd="0" presId="urn:microsoft.com/office/officeart/2018/2/layout/IconVerticalSolidList"/>
    <dgm:cxn modelId="{92D9DCC4-219F-48F7-8063-7901F3A0AEB2}" type="presParOf" srcId="{B44840AD-C343-4C3F-B574-EED0AC761C9C}" destId="{9C1CA7BD-8400-4B13-A57C-E2D65700ADDB}" srcOrd="0" destOrd="0" presId="urn:microsoft.com/office/officeart/2018/2/layout/IconVerticalSolidList"/>
    <dgm:cxn modelId="{02D67551-B127-4F97-B8B7-E40231581FB0}" type="presParOf" srcId="{B44840AD-C343-4C3F-B574-EED0AC761C9C}" destId="{A740656D-5336-4D9E-974F-0392B71C0218}" srcOrd="1" destOrd="0" presId="urn:microsoft.com/office/officeart/2018/2/layout/IconVerticalSolidList"/>
    <dgm:cxn modelId="{AB183AB6-6E2E-4C92-8240-027674F59DCC}" type="presParOf" srcId="{B44840AD-C343-4C3F-B574-EED0AC761C9C}" destId="{1BDE657C-A416-40F3-AEE2-6379F0BD4338}" srcOrd="2" destOrd="0" presId="urn:microsoft.com/office/officeart/2018/2/layout/IconVerticalSolidList"/>
    <dgm:cxn modelId="{40997A55-452D-4CF2-8ADD-E7D3A6C22603}" type="presParOf" srcId="{B44840AD-C343-4C3F-B574-EED0AC761C9C}" destId="{CA87D290-CC31-40F5-8EC5-9730B3536FB3}" srcOrd="3" destOrd="0" presId="urn:microsoft.com/office/officeart/2018/2/layout/IconVerticalSolidList"/>
    <dgm:cxn modelId="{9565788F-2018-4358-A3B9-5F8A0F12F53F}" type="presParOf" srcId="{D47E4C26-CCAA-4CBC-A7F0-BB6C2856B1DA}" destId="{A39A4081-97D6-4006-A62A-0725CB881C26}" srcOrd="3" destOrd="0" presId="urn:microsoft.com/office/officeart/2018/2/layout/IconVerticalSolidList"/>
    <dgm:cxn modelId="{E77DAF83-A88D-4C67-ABC8-E5763E47CA3F}" type="presParOf" srcId="{D47E4C26-CCAA-4CBC-A7F0-BB6C2856B1DA}" destId="{DA23E781-0A72-453A-BA1E-B707AFA5AA13}" srcOrd="4" destOrd="0" presId="urn:microsoft.com/office/officeart/2018/2/layout/IconVerticalSolidList"/>
    <dgm:cxn modelId="{44B5C739-F0DA-4090-88ED-47054C13F334}" type="presParOf" srcId="{DA23E781-0A72-453A-BA1E-B707AFA5AA13}" destId="{AF8B4938-FB57-4E13-ADD7-1CC9A1938905}" srcOrd="0" destOrd="0" presId="urn:microsoft.com/office/officeart/2018/2/layout/IconVerticalSolidList"/>
    <dgm:cxn modelId="{7A06F341-8B97-4AB3-A4D0-91F245282DA3}" type="presParOf" srcId="{DA23E781-0A72-453A-BA1E-B707AFA5AA13}" destId="{697988E6-90DA-467A-AB0B-3A388CA83832}" srcOrd="1" destOrd="0" presId="urn:microsoft.com/office/officeart/2018/2/layout/IconVerticalSolidList"/>
    <dgm:cxn modelId="{ACE1CA4E-2119-46C2-9736-58C2333FBDA5}" type="presParOf" srcId="{DA23E781-0A72-453A-BA1E-B707AFA5AA13}" destId="{892D2126-476F-4F08-B69D-685D31ADCC2E}" srcOrd="2" destOrd="0" presId="urn:microsoft.com/office/officeart/2018/2/layout/IconVerticalSolidList"/>
    <dgm:cxn modelId="{ED80214A-3C76-41AA-82D7-EFB3A3BDB2F8}" type="presParOf" srcId="{DA23E781-0A72-453A-BA1E-B707AFA5AA13}" destId="{8BC2EF9A-F674-4AED-B08E-8DD6E0720612}"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5A737BE-93EA-4845-BD29-AA88ABD22254}" type="doc">
      <dgm:prSet loTypeId="urn:microsoft.com/office/officeart/2005/8/layout/vList2" loCatId="list" qsTypeId="urn:microsoft.com/office/officeart/2005/8/quickstyle/simple4" qsCatId="simple" csTypeId="urn:microsoft.com/office/officeart/2005/8/colors/colorful2" csCatId="colorful" phldr="1"/>
      <dgm:spPr/>
      <dgm:t>
        <a:bodyPr/>
        <a:lstStyle/>
        <a:p>
          <a:endParaRPr lang="en-US"/>
        </a:p>
      </dgm:t>
    </dgm:pt>
    <dgm:pt modelId="{9C290469-B9CA-494A-A467-1C672D88787C}">
      <dgm:prSet/>
      <dgm:spPr/>
      <dgm:t>
        <a:bodyPr/>
        <a:lstStyle/>
        <a:p>
          <a:r>
            <a:rPr lang="en-US" dirty="0"/>
            <a:t>Communication</a:t>
          </a:r>
        </a:p>
      </dgm:t>
    </dgm:pt>
    <dgm:pt modelId="{77CC814D-9813-4A15-84F1-940AFC7ABC1B}" type="parTrans" cxnId="{DBDE4600-FB85-4B7E-B1DA-9F4C831971D0}">
      <dgm:prSet/>
      <dgm:spPr/>
      <dgm:t>
        <a:bodyPr/>
        <a:lstStyle/>
        <a:p>
          <a:endParaRPr lang="en-US"/>
        </a:p>
      </dgm:t>
    </dgm:pt>
    <dgm:pt modelId="{66281762-CED6-459B-AC18-6660986A44A9}" type="sibTrans" cxnId="{DBDE4600-FB85-4B7E-B1DA-9F4C831971D0}">
      <dgm:prSet/>
      <dgm:spPr/>
      <dgm:t>
        <a:bodyPr/>
        <a:lstStyle/>
        <a:p>
          <a:endParaRPr lang="en-US"/>
        </a:p>
      </dgm:t>
    </dgm:pt>
    <dgm:pt modelId="{7AEEFDE2-53CD-4BCB-AB02-5D5241B86645}">
      <dgm:prSet/>
      <dgm:spPr/>
      <dgm:t>
        <a:bodyPr/>
        <a:lstStyle/>
        <a:p>
          <a:r>
            <a:rPr lang="en-US" dirty="0"/>
            <a:t>Listening Skills</a:t>
          </a:r>
        </a:p>
      </dgm:t>
    </dgm:pt>
    <dgm:pt modelId="{187FFC29-C3D0-4086-B374-1BC99643C6C3}" type="parTrans" cxnId="{120C6E89-32E7-4CBF-98E5-46D3E7D607FE}">
      <dgm:prSet/>
      <dgm:spPr/>
      <dgm:t>
        <a:bodyPr/>
        <a:lstStyle/>
        <a:p>
          <a:endParaRPr lang="en-US"/>
        </a:p>
      </dgm:t>
    </dgm:pt>
    <dgm:pt modelId="{E521C538-8330-4A0D-8821-CE3A990F08F4}" type="sibTrans" cxnId="{120C6E89-32E7-4CBF-98E5-46D3E7D607FE}">
      <dgm:prSet/>
      <dgm:spPr/>
      <dgm:t>
        <a:bodyPr/>
        <a:lstStyle/>
        <a:p>
          <a:endParaRPr lang="en-US"/>
        </a:p>
      </dgm:t>
    </dgm:pt>
    <dgm:pt modelId="{20A6CD25-7506-4F57-9F6B-190C63965D0F}">
      <dgm:prSet/>
      <dgm:spPr/>
      <dgm:t>
        <a:bodyPr/>
        <a:lstStyle/>
        <a:p>
          <a:r>
            <a:rPr lang="en-US" dirty="0"/>
            <a:t>Professional Skepticism</a:t>
          </a:r>
        </a:p>
      </dgm:t>
    </dgm:pt>
    <dgm:pt modelId="{5BF35D43-089A-4467-986B-E340E0625C49}" type="parTrans" cxnId="{C0F5AE40-8863-442F-A6F9-9EDD06F6E01D}">
      <dgm:prSet/>
      <dgm:spPr/>
      <dgm:t>
        <a:bodyPr/>
        <a:lstStyle/>
        <a:p>
          <a:endParaRPr lang="en-US"/>
        </a:p>
      </dgm:t>
    </dgm:pt>
    <dgm:pt modelId="{73CE09BE-0CA3-42BE-AB77-00D9B354C0CA}" type="sibTrans" cxnId="{C0F5AE40-8863-442F-A6F9-9EDD06F6E01D}">
      <dgm:prSet/>
      <dgm:spPr/>
      <dgm:t>
        <a:bodyPr/>
        <a:lstStyle/>
        <a:p>
          <a:endParaRPr lang="en-US"/>
        </a:p>
      </dgm:t>
    </dgm:pt>
    <dgm:pt modelId="{CBB024B7-AA64-44D2-9AD6-04FAA1536F2B}">
      <dgm:prSet/>
      <dgm:spPr/>
      <dgm:t>
        <a:bodyPr/>
        <a:lstStyle/>
        <a:p>
          <a:r>
            <a:rPr lang="en-US"/>
            <a:t>Empathy</a:t>
          </a:r>
        </a:p>
      </dgm:t>
    </dgm:pt>
    <dgm:pt modelId="{8D964217-C356-4AC7-BA63-7618AA0ADF91}" type="parTrans" cxnId="{AE10C3A3-F52C-46A4-B3DD-1A2D34C7F525}">
      <dgm:prSet/>
      <dgm:spPr/>
      <dgm:t>
        <a:bodyPr/>
        <a:lstStyle/>
        <a:p>
          <a:endParaRPr lang="en-US"/>
        </a:p>
      </dgm:t>
    </dgm:pt>
    <dgm:pt modelId="{B0E2A451-023A-49CD-AE4B-BD59755618D7}" type="sibTrans" cxnId="{AE10C3A3-F52C-46A4-B3DD-1A2D34C7F525}">
      <dgm:prSet/>
      <dgm:spPr/>
      <dgm:t>
        <a:bodyPr/>
        <a:lstStyle/>
        <a:p>
          <a:endParaRPr lang="en-US"/>
        </a:p>
      </dgm:t>
    </dgm:pt>
    <dgm:pt modelId="{81F1FB8E-6BF5-47D9-92BB-A476803F151C}">
      <dgm:prSet/>
      <dgm:spPr/>
      <dgm:t>
        <a:bodyPr/>
        <a:lstStyle/>
        <a:p>
          <a:r>
            <a:rPr lang="en-US"/>
            <a:t>Critical Thinking</a:t>
          </a:r>
        </a:p>
      </dgm:t>
    </dgm:pt>
    <dgm:pt modelId="{81D6584D-9493-47BA-9E8A-F22339FA07D0}" type="parTrans" cxnId="{034D470E-21A4-4A82-A59A-4A01C3AC5C64}">
      <dgm:prSet/>
      <dgm:spPr/>
      <dgm:t>
        <a:bodyPr/>
        <a:lstStyle/>
        <a:p>
          <a:endParaRPr lang="en-US"/>
        </a:p>
      </dgm:t>
    </dgm:pt>
    <dgm:pt modelId="{DF927F33-BD5A-477D-B50E-314C72120211}" type="sibTrans" cxnId="{034D470E-21A4-4A82-A59A-4A01C3AC5C64}">
      <dgm:prSet/>
      <dgm:spPr/>
      <dgm:t>
        <a:bodyPr/>
        <a:lstStyle/>
        <a:p>
          <a:endParaRPr lang="en-US"/>
        </a:p>
      </dgm:t>
    </dgm:pt>
    <dgm:pt modelId="{1C2D3054-B566-4A42-8233-4CBB9A840805}">
      <dgm:prSet/>
      <dgm:spPr/>
      <dgm:t>
        <a:bodyPr/>
        <a:lstStyle/>
        <a:p>
          <a:r>
            <a:rPr lang="en-US"/>
            <a:t>Adaptability</a:t>
          </a:r>
        </a:p>
      </dgm:t>
    </dgm:pt>
    <dgm:pt modelId="{FF5278D4-6C65-4F63-A3E8-440E3FCEA881}" type="parTrans" cxnId="{B7B859D1-4621-4FEF-94FE-DD536BC3B576}">
      <dgm:prSet/>
      <dgm:spPr/>
      <dgm:t>
        <a:bodyPr/>
        <a:lstStyle/>
        <a:p>
          <a:endParaRPr lang="en-US"/>
        </a:p>
      </dgm:t>
    </dgm:pt>
    <dgm:pt modelId="{D82D0B9A-8FE8-4290-A1FF-97553C8481E2}" type="sibTrans" cxnId="{B7B859D1-4621-4FEF-94FE-DD536BC3B576}">
      <dgm:prSet/>
      <dgm:spPr/>
      <dgm:t>
        <a:bodyPr/>
        <a:lstStyle/>
        <a:p>
          <a:endParaRPr lang="en-US"/>
        </a:p>
      </dgm:t>
    </dgm:pt>
    <dgm:pt modelId="{92F4BCBC-86A2-6344-8154-1D404AF8E8D2}" type="pres">
      <dgm:prSet presAssocID="{35A737BE-93EA-4845-BD29-AA88ABD22254}" presName="linear" presStyleCnt="0">
        <dgm:presLayoutVars>
          <dgm:animLvl val="lvl"/>
          <dgm:resizeHandles val="exact"/>
        </dgm:presLayoutVars>
      </dgm:prSet>
      <dgm:spPr/>
    </dgm:pt>
    <dgm:pt modelId="{018D8366-BD79-804E-944E-CB3E8E36EBA8}" type="pres">
      <dgm:prSet presAssocID="{9C290469-B9CA-494A-A467-1C672D88787C}" presName="parentText" presStyleLbl="node1" presStyleIdx="0" presStyleCnt="6">
        <dgm:presLayoutVars>
          <dgm:chMax val="0"/>
          <dgm:bulletEnabled val="1"/>
        </dgm:presLayoutVars>
      </dgm:prSet>
      <dgm:spPr/>
    </dgm:pt>
    <dgm:pt modelId="{25430DD1-60D8-FB45-A25C-F744645921BC}" type="pres">
      <dgm:prSet presAssocID="{66281762-CED6-459B-AC18-6660986A44A9}" presName="spacer" presStyleCnt="0"/>
      <dgm:spPr/>
    </dgm:pt>
    <dgm:pt modelId="{280F60B1-B4C4-6C4F-B71C-5AAFEE51770F}" type="pres">
      <dgm:prSet presAssocID="{7AEEFDE2-53CD-4BCB-AB02-5D5241B86645}" presName="parentText" presStyleLbl="node1" presStyleIdx="1" presStyleCnt="6" custLinFactNeighborX="-87" custLinFactNeighborY="11856">
        <dgm:presLayoutVars>
          <dgm:chMax val="0"/>
          <dgm:bulletEnabled val="1"/>
        </dgm:presLayoutVars>
      </dgm:prSet>
      <dgm:spPr/>
    </dgm:pt>
    <dgm:pt modelId="{F347775A-CEE8-D842-9206-2EDF8D0FA407}" type="pres">
      <dgm:prSet presAssocID="{E521C538-8330-4A0D-8821-CE3A990F08F4}" presName="spacer" presStyleCnt="0"/>
      <dgm:spPr/>
    </dgm:pt>
    <dgm:pt modelId="{5F550FA2-A55E-C84B-9AD5-4379EF7D0DE5}" type="pres">
      <dgm:prSet presAssocID="{20A6CD25-7506-4F57-9F6B-190C63965D0F}" presName="parentText" presStyleLbl="node1" presStyleIdx="2" presStyleCnt="6">
        <dgm:presLayoutVars>
          <dgm:chMax val="0"/>
          <dgm:bulletEnabled val="1"/>
        </dgm:presLayoutVars>
      </dgm:prSet>
      <dgm:spPr/>
    </dgm:pt>
    <dgm:pt modelId="{87BD9C7F-A587-6843-AB9C-5E092171111E}" type="pres">
      <dgm:prSet presAssocID="{73CE09BE-0CA3-42BE-AB77-00D9B354C0CA}" presName="spacer" presStyleCnt="0"/>
      <dgm:spPr/>
    </dgm:pt>
    <dgm:pt modelId="{4AE7E7D3-47E1-B04A-B0EA-CA7B129DE74E}" type="pres">
      <dgm:prSet presAssocID="{CBB024B7-AA64-44D2-9AD6-04FAA1536F2B}" presName="parentText" presStyleLbl="node1" presStyleIdx="3" presStyleCnt="6">
        <dgm:presLayoutVars>
          <dgm:chMax val="0"/>
          <dgm:bulletEnabled val="1"/>
        </dgm:presLayoutVars>
      </dgm:prSet>
      <dgm:spPr/>
    </dgm:pt>
    <dgm:pt modelId="{B972B60B-34CF-8548-8BD3-81FACDD046BB}" type="pres">
      <dgm:prSet presAssocID="{B0E2A451-023A-49CD-AE4B-BD59755618D7}" presName="spacer" presStyleCnt="0"/>
      <dgm:spPr/>
    </dgm:pt>
    <dgm:pt modelId="{CF1102B3-FC6F-BC4A-A856-CC082C141B9F}" type="pres">
      <dgm:prSet presAssocID="{81F1FB8E-6BF5-47D9-92BB-A476803F151C}" presName="parentText" presStyleLbl="node1" presStyleIdx="4" presStyleCnt="6">
        <dgm:presLayoutVars>
          <dgm:chMax val="0"/>
          <dgm:bulletEnabled val="1"/>
        </dgm:presLayoutVars>
      </dgm:prSet>
      <dgm:spPr/>
    </dgm:pt>
    <dgm:pt modelId="{8EA3CEF1-288E-764B-BC76-F49F53F5B0B2}" type="pres">
      <dgm:prSet presAssocID="{DF927F33-BD5A-477D-B50E-314C72120211}" presName="spacer" presStyleCnt="0"/>
      <dgm:spPr/>
    </dgm:pt>
    <dgm:pt modelId="{FC18DDBE-BD4B-024A-8C55-5835E21A267D}" type="pres">
      <dgm:prSet presAssocID="{1C2D3054-B566-4A42-8233-4CBB9A840805}" presName="parentText" presStyleLbl="node1" presStyleIdx="5" presStyleCnt="6">
        <dgm:presLayoutVars>
          <dgm:chMax val="0"/>
          <dgm:bulletEnabled val="1"/>
        </dgm:presLayoutVars>
      </dgm:prSet>
      <dgm:spPr/>
    </dgm:pt>
  </dgm:ptLst>
  <dgm:cxnLst>
    <dgm:cxn modelId="{DBDE4600-FB85-4B7E-B1DA-9F4C831971D0}" srcId="{35A737BE-93EA-4845-BD29-AA88ABD22254}" destId="{9C290469-B9CA-494A-A467-1C672D88787C}" srcOrd="0" destOrd="0" parTransId="{77CC814D-9813-4A15-84F1-940AFC7ABC1B}" sibTransId="{66281762-CED6-459B-AC18-6660986A44A9}"/>
    <dgm:cxn modelId="{034D470E-21A4-4A82-A59A-4A01C3AC5C64}" srcId="{35A737BE-93EA-4845-BD29-AA88ABD22254}" destId="{81F1FB8E-6BF5-47D9-92BB-A476803F151C}" srcOrd="4" destOrd="0" parTransId="{81D6584D-9493-47BA-9E8A-F22339FA07D0}" sibTransId="{DF927F33-BD5A-477D-B50E-314C72120211}"/>
    <dgm:cxn modelId="{DF7AA92B-3B94-034B-B41B-A24C20D91552}" type="presOf" srcId="{7AEEFDE2-53CD-4BCB-AB02-5D5241B86645}" destId="{280F60B1-B4C4-6C4F-B71C-5AAFEE51770F}" srcOrd="0" destOrd="0" presId="urn:microsoft.com/office/officeart/2005/8/layout/vList2"/>
    <dgm:cxn modelId="{4F160B30-579D-584B-9845-336526C114B5}" type="presOf" srcId="{CBB024B7-AA64-44D2-9AD6-04FAA1536F2B}" destId="{4AE7E7D3-47E1-B04A-B0EA-CA7B129DE74E}" srcOrd="0" destOrd="0" presId="urn:microsoft.com/office/officeart/2005/8/layout/vList2"/>
    <dgm:cxn modelId="{18120E35-5D78-094B-AAF6-D824868E428B}" type="presOf" srcId="{20A6CD25-7506-4F57-9F6B-190C63965D0F}" destId="{5F550FA2-A55E-C84B-9AD5-4379EF7D0DE5}" srcOrd="0" destOrd="0" presId="urn:microsoft.com/office/officeart/2005/8/layout/vList2"/>
    <dgm:cxn modelId="{C0F5AE40-8863-442F-A6F9-9EDD06F6E01D}" srcId="{35A737BE-93EA-4845-BD29-AA88ABD22254}" destId="{20A6CD25-7506-4F57-9F6B-190C63965D0F}" srcOrd="2" destOrd="0" parTransId="{5BF35D43-089A-4467-986B-E340E0625C49}" sibTransId="{73CE09BE-0CA3-42BE-AB77-00D9B354C0CA}"/>
    <dgm:cxn modelId="{5E62FE5F-108F-4946-86DB-AC8D1557CB4B}" type="presOf" srcId="{81F1FB8E-6BF5-47D9-92BB-A476803F151C}" destId="{CF1102B3-FC6F-BC4A-A856-CC082C141B9F}" srcOrd="0" destOrd="0" presId="urn:microsoft.com/office/officeart/2005/8/layout/vList2"/>
    <dgm:cxn modelId="{120C6E89-32E7-4CBF-98E5-46D3E7D607FE}" srcId="{35A737BE-93EA-4845-BD29-AA88ABD22254}" destId="{7AEEFDE2-53CD-4BCB-AB02-5D5241B86645}" srcOrd="1" destOrd="0" parTransId="{187FFC29-C3D0-4086-B374-1BC99643C6C3}" sibTransId="{E521C538-8330-4A0D-8821-CE3A990F08F4}"/>
    <dgm:cxn modelId="{AE10C3A3-F52C-46A4-B3DD-1A2D34C7F525}" srcId="{35A737BE-93EA-4845-BD29-AA88ABD22254}" destId="{CBB024B7-AA64-44D2-9AD6-04FAA1536F2B}" srcOrd="3" destOrd="0" parTransId="{8D964217-C356-4AC7-BA63-7618AA0ADF91}" sibTransId="{B0E2A451-023A-49CD-AE4B-BD59755618D7}"/>
    <dgm:cxn modelId="{B7B859D1-4621-4FEF-94FE-DD536BC3B576}" srcId="{35A737BE-93EA-4845-BD29-AA88ABD22254}" destId="{1C2D3054-B566-4A42-8233-4CBB9A840805}" srcOrd="5" destOrd="0" parTransId="{FF5278D4-6C65-4F63-A3E8-440E3FCEA881}" sibTransId="{D82D0B9A-8FE8-4290-A1FF-97553C8481E2}"/>
    <dgm:cxn modelId="{4701FCDE-4A72-DD44-B079-64E3E45F233B}" type="presOf" srcId="{1C2D3054-B566-4A42-8233-4CBB9A840805}" destId="{FC18DDBE-BD4B-024A-8C55-5835E21A267D}" srcOrd="0" destOrd="0" presId="urn:microsoft.com/office/officeart/2005/8/layout/vList2"/>
    <dgm:cxn modelId="{B5317DEF-2AD9-E34D-B52B-E3FFF3CB5AB7}" type="presOf" srcId="{35A737BE-93EA-4845-BD29-AA88ABD22254}" destId="{92F4BCBC-86A2-6344-8154-1D404AF8E8D2}" srcOrd="0" destOrd="0" presId="urn:microsoft.com/office/officeart/2005/8/layout/vList2"/>
    <dgm:cxn modelId="{E5D3D3EF-5009-FF48-A09C-FC93E7643803}" type="presOf" srcId="{9C290469-B9CA-494A-A467-1C672D88787C}" destId="{018D8366-BD79-804E-944E-CB3E8E36EBA8}" srcOrd="0" destOrd="0" presId="urn:microsoft.com/office/officeart/2005/8/layout/vList2"/>
    <dgm:cxn modelId="{41DB5783-E57E-8F4C-9BAA-0010E8745F16}" type="presParOf" srcId="{92F4BCBC-86A2-6344-8154-1D404AF8E8D2}" destId="{018D8366-BD79-804E-944E-CB3E8E36EBA8}" srcOrd="0" destOrd="0" presId="urn:microsoft.com/office/officeart/2005/8/layout/vList2"/>
    <dgm:cxn modelId="{8BE6FF45-132B-2C45-B15C-70103FA34F9F}" type="presParOf" srcId="{92F4BCBC-86A2-6344-8154-1D404AF8E8D2}" destId="{25430DD1-60D8-FB45-A25C-F744645921BC}" srcOrd="1" destOrd="0" presId="urn:microsoft.com/office/officeart/2005/8/layout/vList2"/>
    <dgm:cxn modelId="{58568FE4-1C0C-E24E-B849-A88CB7115FEB}" type="presParOf" srcId="{92F4BCBC-86A2-6344-8154-1D404AF8E8D2}" destId="{280F60B1-B4C4-6C4F-B71C-5AAFEE51770F}" srcOrd="2" destOrd="0" presId="urn:microsoft.com/office/officeart/2005/8/layout/vList2"/>
    <dgm:cxn modelId="{7905E0B3-36A3-E44A-B2F4-ED1FE710A0CC}" type="presParOf" srcId="{92F4BCBC-86A2-6344-8154-1D404AF8E8D2}" destId="{F347775A-CEE8-D842-9206-2EDF8D0FA407}" srcOrd="3" destOrd="0" presId="urn:microsoft.com/office/officeart/2005/8/layout/vList2"/>
    <dgm:cxn modelId="{646596EB-B15E-044F-90F3-C88C2406EBB2}" type="presParOf" srcId="{92F4BCBC-86A2-6344-8154-1D404AF8E8D2}" destId="{5F550FA2-A55E-C84B-9AD5-4379EF7D0DE5}" srcOrd="4" destOrd="0" presId="urn:microsoft.com/office/officeart/2005/8/layout/vList2"/>
    <dgm:cxn modelId="{EFA98619-5F48-AC4F-9285-A9B1EAA3C56D}" type="presParOf" srcId="{92F4BCBC-86A2-6344-8154-1D404AF8E8D2}" destId="{87BD9C7F-A587-6843-AB9C-5E092171111E}" srcOrd="5" destOrd="0" presId="urn:microsoft.com/office/officeart/2005/8/layout/vList2"/>
    <dgm:cxn modelId="{16276EAB-6AE1-8E4D-8042-57E7D87AB4A7}" type="presParOf" srcId="{92F4BCBC-86A2-6344-8154-1D404AF8E8D2}" destId="{4AE7E7D3-47E1-B04A-B0EA-CA7B129DE74E}" srcOrd="6" destOrd="0" presId="urn:microsoft.com/office/officeart/2005/8/layout/vList2"/>
    <dgm:cxn modelId="{C0EA69F1-8F45-2049-9AA6-9E3438DEB809}" type="presParOf" srcId="{92F4BCBC-86A2-6344-8154-1D404AF8E8D2}" destId="{B972B60B-34CF-8548-8BD3-81FACDD046BB}" srcOrd="7" destOrd="0" presId="urn:microsoft.com/office/officeart/2005/8/layout/vList2"/>
    <dgm:cxn modelId="{A6C9EC84-4FF7-0B4A-9127-F68ADC8EA7C5}" type="presParOf" srcId="{92F4BCBC-86A2-6344-8154-1D404AF8E8D2}" destId="{CF1102B3-FC6F-BC4A-A856-CC082C141B9F}" srcOrd="8" destOrd="0" presId="urn:microsoft.com/office/officeart/2005/8/layout/vList2"/>
    <dgm:cxn modelId="{78AB708C-FDDD-584E-8168-A5F17730CAA3}" type="presParOf" srcId="{92F4BCBC-86A2-6344-8154-1D404AF8E8D2}" destId="{8EA3CEF1-288E-764B-BC76-F49F53F5B0B2}" srcOrd="9" destOrd="0" presId="urn:microsoft.com/office/officeart/2005/8/layout/vList2"/>
    <dgm:cxn modelId="{26B48025-1EC4-5146-981E-B169229A8472}" type="presParOf" srcId="{92F4BCBC-86A2-6344-8154-1D404AF8E8D2}" destId="{FC18DDBE-BD4B-024A-8C55-5835E21A267D}" srcOrd="1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9B68395-298B-4C92-92E0-54FC67013660}" type="doc">
      <dgm:prSet loTypeId="urn:microsoft.com/office/officeart/2018/2/layout/IconLabelDescriptionList" loCatId="icon" qsTypeId="urn:microsoft.com/office/officeart/2005/8/quickstyle/simple1" qsCatId="simple" csTypeId="urn:microsoft.com/office/officeart/2018/5/colors/Iconchunking_neutralbg_colorful1" csCatId="colorful" phldr="1"/>
      <dgm:spPr/>
      <dgm:t>
        <a:bodyPr/>
        <a:lstStyle/>
        <a:p>
          <a:endParaRPr lang="en-US"/>
        </a:p>
      </dgm:t>
    </dgm:pt>
    <dgm:pt modelId="{E1449A90-0953-49BF-92B2-75A3315E8B54}">
      <dgm:prSet/>
      <dgm:spPr/>
      <dgm:t>
        <a:bodyPr/>
        <a:lstStyle/>
        <a:p>
          <a:pPr>
            <a:defRPr b="1"/>
          </a:pPr>
          <a:r>
            <a:rPr lang="en-US"/>
            <a:t>“Auditing by email”</a:t>
          </a:r>
        </a:p>
      </dgm:t>
    </dgm:pt>
    <dgm:pt modelId="{AC5756A9-8B3E-4A69-96AA-20CAC3FDA5B8}" type="parTrans" cxnId="{63E9BBDF-7311-41A2-AAD9-AAF008502E97}">
      <dgm:prSet/>
      <dgm:spPr/>
      <dgm:t>
        <a:bodyPr/>
        <a:lstStyle/>
        <a:p>
          <a:endParaRPr lang="en-US"/>
        </a:p>
      </dgm:t>
    </dgm:pt>
    <dgm:pt modelId="{449EC796-7ADF-410B-91FF-23CA007D8EE0}" type="sibTrans" cxnId="{63E9BBDF-7311-41A2-AAD9-AAF008502E97}">
      <dgm:prSet/>
      <dgm:spPr/>
      <dgm:t>
        <a:bodyPr/>
        <a:lstStyle/>
        <a:p>
          <a:endParaRPr lang="en-US"/>
        </a:p>
      </dgm:t>
    </dgm:pt>
    <dgm:pt modelId="{977C1C59-103E-4510-8EF0-739B463C7F11}">
      <dgm:prSet/>
      <dgm:spPr/>
      <dgm:t>
        <a:bodyPr/>
        <a:lstStyle/>
        <a:p>
          <a:r>
            <a:rPr lang="en-US"/>
            <a:t>More common with staff auditors and inexperienced auditors</a:t>
          </a:r>
        </a:p>
      </dgm:t>
    </dgm:pt>
    <dgm:pt modelId="{35EC4E7F-5C16-4BE6-BE23-589032C5DE76}" type="parTrans" cxnId="{F941F9EC-0972-4A63-A9F4-4DF8D52C6CE2}">
      <dgm:prSet/>
      <dgm:spPr/>
      <dgm:t>
        <a:bodyPr/>
        <a:lstStyle/>
        <a:p>
          <a:endParaRPr lang="en-US"/>
        </a:p>
      </dgm:t>
    </dgm:pt>
    <dgm:pt modelId="{549DCEEC-929E-40E3-91F0-89B052064593}" type="sibTrans" cxnId="{F941F9EC-0972-4A63-A9F4-4DF8D52C6CE2}">
      <dgm:prSet/>
      <dgm:spPr/>
      <dgm:t>
        <a:bodyPr/>
        <a:lstStyle/>
        <a:p>
          <a:endParaRPr lang="en-US"/>
        </a:p>
      </dgm:t>
    </dgm:pt>
    <dgm:pt modelId="{1D8E8A81-B674-483E-A898-CDB63D958ED2}">
      <dgm:prSet/>
      <dgm:spPr/>
      <dgm:t>
        <a:bodyPr/>
        <a:lstStyle/>
        <a:p>
          <a:r>
            <a:rPr lang="en-US" b="0" i="0"/>
            <a:t>When auditors request information via email, research finds that clients respond in a more biased (i.e., self-serving) manner compared to in-person requests</a:t>
          </a:r>
          <a:endParaRPr lang="en-US"/>
        </a:p>
      </dgm:t>
    </dgm:pt>
    <dgm:pt modelId="{DB2EE4C4-3B6D-4050-A43F-58A9A0AD1FF4}" type="parTrans" cxnId="{F93795E0-D8F0-4365-ADCA-B05C24F5613B}">
      <dgm:prSet/>
      <dgm:spPr/>
      <dgm:t>
        <a:bodyPr/>
        <a:lstStyle/>
        <a:p>
          <a:endParaRPr lang="en-US"/>
        </a:p>
      </dgm:t>
    </dgm:pt>
    <dgm:pt modelId="{1E1A9271-7649-42F9-AB2D-24448B57383C}" type="sibTrans" cxnId="{F93795E0-D8F0-4365-ADCA-B05C24F5613B}">
      <dgm:prSet/>
      <dgm:spPr/>
      <dgm:t>
        <a:bodyPr/>
        <a:lstStyle/>
        <a:p>
          <a:endParaRPr lang="en-US"/>
        </a:p>
      </dgm:t>
    </dgm:pt>
    <dgm:pt modelId="{5466AC80-DD4B-41D5-A128-261E9C4128A9}">
      <dgm:prSet/>
      <dgm:spPr/>
      <dgm:t>
        <a:bodyPr/>
        <a:lstStyle/>
        <a:p>
          <a:pPr>
            <a:defRPr b="1"/>
          </a:pPr>
          <a:r>
            <a:rPr lang="en-US"/>
            <a:t>WebEx/Zoom/Virtual meeting	</a:t>
          </a:r>
        </a:p>
      </dgm:t>
    </dgm:pt>
    <dgm:pt modelId="{5685D202-54B8-4609-BAC9-27A3AB8BA7C1}" type="parTrans" cxnId="{83B09075-3B89-4A45-A4BD-5D183760234E}">
      <dgm:prSet/>
      <dgm:spPr/>
      <dgm:t>
        <a:bodyPr/>
        <a:lstStyle/>
        <a:p>
          <a:endParaRPr lang="en-US"/>
        </a:p>
      </dgm:t>
    </dgm:pt>
    <dgm:pt modelId="{81180518-3F6E-4628-AE9F-8EBF3038634F}" type="sibTrans" cxnId="{83B09075-3B89-4A45-A4BD-5D183760234E}">
      <dgm:prSet/>
      <dgm:spPr/>
      <dgm:t>
        <a:bodyPr/>
        <a:lstStyle/>
        <a:p>
          <a:endParaRPr lang="en-US"/>
        </a:p>
      </dgm:t>
    </dgm:pt>
    <dgm:pt modelId="{7D4F23E6-0B9A-4847-8BCD-B85CF290252F}">
      <dgm:prSet/>
      <dgm:spPr/>
      <dgm:t>
        <a:bodyPr/>
        <a:lstStyle/>
        <a:p>
          <a:r>
            <a:rPr lang="en-US"/>
            <a:t>Convenient for scheduling</a:t>
          </a:r>
        </a:p>
      </dgm:t>
    </dgm:pt>
    <dgm:pt modelId="{8C7AEF05-2AA0-4B66-8F39-B14F8128EFFF}" type="parTrans" cxnId="{30177C76-4E7C-4C67-A5E7-13E845C24CEF}">
      <dgm:prSet/>
      <dgm:spPr/>
      <dgm:t>
        <a:bodyPr/>
        <a:lstStyle/>
        <a:p>
          <a:endParaRPr lang="en-US"/>
        </a:p>
      </dgm:t>
    </dgm:pt>
    <dgm:pt modelId="{90AE423C-7120-43DA-BF9C-DB4D8A12C8CE}" type="sibTrans" cxnId="{30177C76-4E7C-4C67-A5E7-13E845C24CEF}">
      <dgm:prSet/>
      <dgm:spPr/>
      <dgm:t>
        <a:bodyPr/>
        <a:lstStyle/>
        <a:p>
          <a:endParaRPr lang="en-US"/>
        </a:p>
      </dgm:t>
    </dgm:pt>
    <dgm:pt modelId="{7671FFDB-D854-4007-A4B9-89DC1CE4BCB3}">
      <dgm:prSet/>
      <dgm:spPr/>
      <dgm:t>
        <a:bodyPr/>
        <a:lstStyle/>
        <a:p>
          <a:r>
            <a:rPr lang="en-US"/>
            <a:t>Cameras ON!</a:t>
          </a:r>
        </a:p>
      </dgm:t>
    </dgm:pt>
    <dgm:pt modelId="{A83A6771-45A9-4A86-AB8A-8DA911B53D7E}" type="parTrans" cxnId="{AE297494-6BF0-40F1-B60B-65A5DE4BEE70}">
      <dgm:prSet/>
      <dgm:spPr/>
      <dgm:t>
        <a:bodyPr/>
        <a:lstStyle/>
        <a:p>
          <a:endParaRPr lang="en-US"/>
        </a:p>
      </dgm:t>
    </dgm:pt>
    <dgm:pt modelId="{6B4901C1-7320-4C38-B3A8-3CB4AAA5569C}" type="sibTrans" cxnId="{AE297494-6BF0-40F1-B60B-65A5DE4BEE70}">
      <dgm:prSet/>
      <dgm:spPr/>
      <dgm:t>
        <a:bodyPr/>
        <a:lstStyle/>
        <a:p>
          <a:endParaRPr lang="en-US"/>
        </a:p>
      </dgm:t>
    </dgm:pt>
    <dgm:pt modelId="{6ED0341C-228B-48EE-91FF-A9224F029F76}">
      <dgm:prSet/>
      <dgm:spPr/>
      <dgm:t>
        <a:bodyPr/>
        <a:lstStyle/>
        <a:p>
          <a:r>
            <a:rPr lang="en-US"/>
            <a:t>Can record</a:t>
          </a:r>
        </a:p>
      </dgm:t>
    </dgm:pt>
    <dgm:pt modelId="{7535D04A-9C87-4D22-B42B-77150CF19806}" type="parTrans" cxnId="{509C9AA2-52E0-4B40-834B-443864CD9476}">
      <dgm:prSet/>
      <dgm:spPr/>
      <dgm:t>
        <a:bodyPr/>
        <a:lstStyle/>
        <a:p>
          <a:endParaRPr lang="en-US"/>
        </a:p>
      </dgm:t>
    </dgm:pt>
    <dgm:pt modelId="{BC3E9636-B7F5-4B2B-A60A-F5A6EAC3F191}" type="sibTrans" cxnId="{509C9AA2-52E0-4B40-834B-443864CD9476}">
      <dgm:prSet/>
      <dgm:spPr/>
      <dgm:t>
        <a:bodyPr/>
        <a:lstStyle/>
        <a:p>
          <a:endParaRPr lang="en-US"/>
        </a:p>
      </dgm:t>
    </dgm:pt>
    <dgm:pt modelId="{1175A6E6-1B1F-4391-8467-182E68BE06D1}">
      <dgm:prSet/>
      <dgm:spPr/>
      <dgm:t>
        <a:bodyPr/>
        <a:lstStyle/>
        <a:p>
          <a:r>
            <a:rPr lang="en-US"/>
            <a:t>Doesn’t always allow for interpersonal conversations and relationship building</a:t>
          </a:r>
        </a:p>
      </dgm:t>
    </dgm:pt>
    <dgm:pt modelId="{9E234B1D-33C5-44C4-BE43-C70316E8708F}" type="parTrans" cxnId="{19C01A43-3946-451B-9FD4-7E49ABAD658A}">
      <dgm:prSet/>
      <dgm:spPr/>
      <dgm:t>
        <a:bodyPr/>
        <a:lstStyle/>
        <a:p>
          <a:endParaRPr lang="en-US"/>
        </a:p>
      </dgm:t>
    </dgm:pt>
    <dgm:pt modelId="{351055F9-1AC0-430D-88F8-27504828E38F}" type="sibTrans" cxnId="{19C01A43-3946-451B-9FD4-7E49ABAD658A}">
      <dgm:prSet/>
      <dgm:spPr/>
      <dgm:t>
        <a:bodyPr/>
        <a:lstStyle/>
        <a:p>
          <a:endParaRPr lang="en-US"/>
        </a:p>
      </dgm:t>
    </dgm:pt>
    <dgm:pt modelId="{EC1918D5-9C15-499C-B348-1E42A0D89FEE}" type="pres">
      <dgm:prSet presAssocID="{E9B68395-298B-4C92-92E0-54FC67013660}" presName="root" presStyleCnt="0">
        <dgm:presLayoutVars>
          <dgm:dir/>
          <dgm:resizeHandles val="exact"/>
        </dgm:presLayoutVars>
      </dgm:prSet>
      <dgm:spPr/>
    </dgm:pt>
    <dgm:pt modelId="{EE9C2BD6-9708-40AE-ACB4-96C66BB90ADA}" type="pres">
      <dgm:prSet presAssocID="{E1449A90-0953-49BF-92B2-75A3315E8B54}" presName="compNode" presStyleCnt="0"/>
      <dgm:spPr/>
    </dgm:pt>
    <dgm:pt modelId="{6BF92DAD-5A4C-48E0-8AA4-E6C39AFAC6FA}" type="pres">
      <dgm:prSet presAssocID="{E1449A90-0953-49BF-92B2-75A3315E8B54}"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Envelope"/>
        </a:ext>
      </dgm:extLst>
    </dgm:pt>
    <dgm:pt modelId="{74BE18B9-9709-4F95-8A07-E9320B1A82AE}" type="pres">
      <dgm:prSet presAssocID="{E1449A90-0953-49BF-92B2-75A3315E8B54}" presName="iconSpace" presStyleCnt="0"/>
      <dgm:spPr/>
    </dgm:pt>
    <dgm:pt modelId="{5A55C8F1-F63E-4A58-B1B0-42CD09FB1208}" type="pres">
      <dgm:prSet presAssocID="{E1449A90-0953-49BF-92B2-75A3315E8B54}" presName="parTx" presStyleLbl="revTx" presStyleIdx="0" presStyleCnt="4">
        <dgm:presLayoutVars>
          <dgm:chMax val="0"/>
          <dgm:chPref val="0"/>
        </dgm:presLayoutVars>
      </dgm:prSet>
      <dgm:spPr/>
    </dgm:pt>
    <dgm:pt modelId="{7C228D64-3739-4F66-870F-A0C482DDD0A6}" type="pres">
      <dgm:prSet presAssocID="{E1449A90-0953-49BF-92B2-75A3315E8B54}" presName="txSpace" presStyleCnt="0"/>
      <dgm:spPr/>
    </dgm:pt>
    <dgm:pt modelId="{931B3423-7BF4-4D31-A4F6-04CC21C117D3}" type="pres">
      <dgm:prSet presAssocID="{E1449A90-0953-49BF-92B2-75A3315E8B54}" presName="desTx" presStyleLbl="revTx" presStyleIdx="1" presStyleCnt="4">
        <dgm:presLayoutVars/>
      </dgm:prSet>
      <dgm:spPr/>
    </dgm:pt>
    <dgm:pt modelId="{15D3D18C-0DBA-48A9-AC0F-585D64F4E48D}" type="pres">
      <dgm:prSet presAssocID="{449EC796-7ADF-410B-91FF-23CA007D8EE0}" presName="sibTrans" presStyleCnt="0"/>
      <dgm:spPr/>
    </dgm:pt>
    <dgm:pt modelId="{A9761E61-7E0B-41CA-B8B8-B2DA463A7324}" type="pres">
      <dgm:prSet presAssocID="{5466AC80-DD4B-41D5-A128-261E9C4128A9}" presName="compNode" presStyleCnt="0"/>
      <dgm:spPr/>
    </dgm:pt>
    <dgm:pt modelId="{E00AB7CF-7932-48EC-995C-6E0F2A69C03F}" type="pres">
      <dgm:prSet presAssocID="{5466AC80-DD4B-41D5-A128-261E9C4128A9}"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Zoom In"/>
        </a:ext>
      </dgm:extLst>
    </dgm:pt>
    <dgm:pt modelId="{E7B23FB0-18D7-42A6-B42B-427516F34F6E}" type="pres">
      <dgm:prSet presAssocID="{5466AC80-DD4B-41D5-A128-261E9C4128A9}" presName="iconSpace" presStyleCnt="0"/>
      <dgm:spPr/>
    </dgm:pt>
    <dgm:pt modelId="{1964909E-261E-4D6C-A025-7CCC7FCC0881}" type="pres">
      <dgm:prSet presAssocID="{5466AC80-DD4B-41D5-A128-261E9C4128A9}" presName="parTx" presStyleLbl="revTx" presStyleIdx="2" presStyleCnt="4">
        <dgm:presLayoutVars>
          <dgm:chMax val="0"/>
          <dgm:chPref val="0"/>
        </dgm:presLayoutVars>
      </dgm:prSet>
      <dgm:spPr/>
    </dgm:pt>
    <dgm:pt modelId="{2C917EDA-3596-4660-A87E-AC582886C820}" type="pres">
      <dgm:prSet presAssocID="{5466AC80-DD4B-41D5-A128-261E9C4128A9}" presName="txSpace" presStyleCnt="0"/>
      <dgm:spPr/>
    </dgm:pt>
    <dgm:pt modelId="{7F85418A-8038-41FD-9CB8-E1E8311C9697}" type="pres">
      <dgm:prSet presAssocID="{5466AC80-DD4B-41D5-A128-261E9C4128A9}" presName="desTx" presStyleLbl="revTx" presStyleIdx="3" presStyleCnt="4">
        <dgm:presLayoutVars/>
      </dgm:prSet>
      <dgm:spPr/>
    </dgm:pt>
  </dgm:ptLst>
  <dgm:cxnLst>
    <dgm:cxn modelId="{431F8E0F-01C3-48F0-9616-C602FC1054C2}" type="presOf" srcId="{E1449A90-0953-49BF-92B2-75A3315E8B54}" destId="{5A55C8F1-F63E-4A58-B1B0-42CD09FB1208}" srcOrd="0" destOrd="0" presId="urn:microsoft.com/office/officeart/2018/2/layout/IconLabelDescriptionList"/>
    <dgm:cxn modelId="{31B31E1D-ACA2-400F-9B05-171C979154BD}" type="presOf" srcId="{977C1C59-103E-4510-8EF0-739B463C7F11}" destId="{931B3423-7BF4-4D31-A4F6-04CC21C117D3}" srcOrd="0" destOrd="0" presId="urn:microsoft.com/office/officeart/2018/2/layout/IconLabelDescriptionList"/>
    <dgm:cxn modelId="{613AEB23-B76C-409C-B7A1-41B7284C890B}" type="presOf" srcId="{5466AC80-DD4B-41D5-A128-261E9C4128A9}" destId="{1964909E-261E-4D6C-A025-7CCC7FCC0881}" srcOrd="0" destOrd="0" presId="urn:microsoft.com/office/officeart/2018/2/layout/IconLabelDescriptionList"/>
    <dgm:cxn modelId="{1A701728-F577-4752-937F-96A550E4E626}" type="presOf" srcId="{E9B68395-298B-4C92-92E0-54FC67013660}" destId="{EC1918D5-9C15-499C-B348-1E42A0D89FEE}" srcOrd="0" destOrd="0" presId="urn:microsoft.com/office/officeart/2018/2/layout/IconLabelDescriptionList"/>
    <dgm:cxn modelId="{19C01A43-3946-451B-9FD4-7E49ABAD658A}" srcId="{5466AC80-DD4B-41D5-A128-261E9C4128A9}" destId="{1175A6E6-1B1F-4391-8467-182E68BE06D1}" srcOrd="3" destOrd="0" parTransId="{9E234B1D-33C5-44C4-BE43-C70316E8708F}" sibTransId="{351055F9-1AC0-430D-88F8-27504828E38F}"/>
    <dgm:cxn modelId="{83B09075-3B89-4A45-A4BD-5D183760234E}" srcId="{E9B68395-298B-4C92-92E0-54FC67013660}" destId="{5466AC80-DD4B-41D5-A128-261E9C4128A9}" srcOrd="1" destOrd="0" parTransId="{5685D202-54B8-4609-BAC9-27A3AB8BA7C1}" sibTransId="{81180518-3F6E-4628-AE9F-8EBF3038634F}"/>
    <dgm:cxn modelId="{30177C76-4E7C-4C67-A5E7-13E845C24CEF}" srcId="{5466AC80-DD4B-41D5-A128-261E9C4128A9}" destId="{7D4F23E6-0B9A-4847-8BCD-B85CF290252F}" srcOrd="0" destOrd="0" parTransId="{8C7AEF05-2AA0-4B66-8F39-B14F8128EFFF}" sibTransId="{90AE423C-7120-43DA-BF9C-DB4D8A12C8CE}"/>
    <dgm:cxn modelId="{AE297494-6BF0-40F1-B60B-65A5DE4BEE70}" srcId="{5466AC80-DD4B-41D5-A128-261E9C4128A9}" destId="{7671FFDB-D854-4007-A4B9-89DC1CE4BCB3}" srcOrd="1" destOrd="0" parTransId="{A83A6771-45A9-4A86-AB8A-8DA911B53D7E}" sibTransId="{6B4901C1-7320-4C38-B3A8-3CB4AAA5569C}"/>
    <dgm:cxn modelId="{509C9AA2-52E0-4B40-834B-443864CD9476}" srcId="{5466AC80-DD4B-41D5-A128-261E9C4128A9}" destId="{6ED0341C-228B-48EE-91FF-A9224F029F76}" srcOrd="2" destOrd="0" parTransId="{7535D04A-9C87-4D22-B42B-77150CF19806}" sibTransId="{BC3E9636-B7F5-4B2B-A60A-F5A6EAC3F191}"/>
    <dgm:cxn modelId="{ADE26EB5-B000-4200-97DF-A388A47E18EE}" type="presOf" srcId="{7D4F23E6-0B9A-4847-8BCD-B85CF290252F}" destId="{7F85418A-8038-41FD-9CB8-E1E8311C9697}" srcOrd="0" destOrd="0" presId="urn:microsoft.com/office/officeart/2018/2/layout/IconLabelDescriptionList"/>
    <dgm:cxn modelId="{B70786C8-571F-4664-9EA6-9709415D8F03}" type="presOf" srcId="{1D8E8A81-B674-483E-A898-CDB63D958ED2}" destId="{931B3423-7BF4-4D31-A4F6-04CC21C117D3}" srcOrd="0" destOrd="1" presId="urn:microsoft.com/office/officeart/2018/2/layout/IconLabelDescriptionList"/>
    <dgm:cxn modelId="{EC51B3D6-8EC5-4474-B078-DBCD48187ABC}" type="presOf" srcId="{1175A6E6-1B1F-4391-8467-182E68BE06D1}" destId="{7F85418A-8038-41FD-9CB8-E1E8311C9697}" srcOrd="0" destOrd="3" presId="urn:microsoft.com/office/officeart/2018/2/layout/IconLabelDescriptionList"/>
    <dgm:cxn modelId="{63E9BBDF-7311-41A2-AAD9-AAF008502E97}" srcId="{E9B68395-298B-4C92-92E0-54FC67013660}" destId="{E1449A90-0953-49BF-92B2-75A3315E8B54}" srcOrd="0" destOrd="0" parTransId="{AC5756A9-8B3E-4A69-96AA-20CAC3FDA5B8}" sibTransId="{449EC796-7ADF-410B-91FF-23CA007D8EE0}"/>
    <dgm:cxn modelId="{F93795E0-D8F0-4365-ADCA-B05C24F5613B}" srcId="{E1449A90-0953-49BF-92B2-75A3315E8B54}" destId="{1D8E8A81-B674-483E-A898-CDB63D958ED2}" srcOrd="1" destOrd="0" parTransId="{DB2EE4C4-3B6D-4050-A43F-58A9A0AD1FF4}" sibTransId="{1E1A9271-7649-42F9-AB2D-24448B57383C}"/>
    <dgm:cxn modelId="{5DE0B2EA-A1AE-4770-81A5-A2BC6FA9FCE9}" type="presOf" srcId="{6ED0341C-228B-48EE-91FF-A9224F029F76}" destId="{7F85418A-8038-41FD-9CB8-E1E8311C9697}" srcOrd="0" destOrd="2" presId="urn:microsoft.com/office/officeart/2018/2/layout/IconLabelDescriptionList"/>
    <dgm:cxn modelId="{F941F9EC-0972-4A63-A9F4-4DF8D52C6CE2}" srcId="{E1449A90-0953-49BF-92B2-75A3315E8B54}" destId="{977C1C59-103E-4510-8EF0-739B463C7F11}" srcOrd="0" destOrd="0" parTransId="{35EC4E7F-5C16-4BE6-BE23-589032C5DE76}" sibTransId="{549DCEEC-929E-40E3-91F0-89B052064593}"/>
    <dgm:cxn modelId="{540A15EF-8AE2-410B-A07F-5EB247FA4F16}" type="presOf" srcId="{7671FFDB-D854-4007-A4B9-89DC1CE4BCB3}" destId="{7F85418A-8038-41FD-9CB8-E1E8311C9697}" srcOrd="0" destOrd="1" presId="urn:microsoft.com/office/officeart/2018/2/layout/IconLabelDescriptionList"/>
    <dgm:cxn modelId="{6E2269BA-52F5-4E5D-A0FB-C93304A537D8}" type="presParOf" srcId="{EC1918D5-9C15-499C-B348-1E42A0D89FEE}" destId="{EE9C2BD6-9708-40AE-ACB4-96C66BB90ADA}" srcOrd="0" destOrd="0" presId="urn:microsoft.com/office/officeart/2018/2/layout/IconLabelDescriptionList"/>
    <dgm:cxn modelId="{619B9DD0-794B-4423-94A0-5CC90CB261D6}" type="presParOf" srcId="{EE9C2BD6-9708-40AE-ACB4-96C66BB90ADA}" destId="{6BF92DAD-5A4C-48E0-8AA4-E6C39AFAC6FA}" srcOrd="0" destOrd="0" presId="urn:microsoft.com/office/officeart/2018/2/layout/IconLabelDescriptionList"/>
    <dgm:cxn modelId="{803D638C-640D-4906-81CB-9036ADAD4BF8}" type="presParOf" srcId="{EE9C2BD6-9708-40AE-ACB4-96C66BB90ADA}" destId="{74BE18B9-9709-4F95-8A07-E9320B1A82AE}" srcOrd="1" destOrd="0" presId="urn:microsoft.com/office/officeart/2018/2/layout/IconLabelDescriptionList"/>
    <dgm:cxn modelId="{D460ADB8-5931-4A8C-B477-CD3C51A2D7B9}" type="presParOf" srcId="{EE9C2BD6-9708-40AE-ACB4-96C66BB90ADA}" destId="{5A55C8F1-F63E-4A58-B1B0-42CD09FB1208}" srcOrd="2" destOrd="0" presId="urn:microsoft.com/office/officeart/2018/2/layout/IconLabelDescriptionList"/>
    <dgm:cxn modelId="{4545A7F0-7D06-4078-BC57-14CA3D3A5B46}" type="presParOf" srcId="{EE9C2BD6-9708-40AE-ACB4-96C66BB90ADA}" destId="{7C228D64-3739-4F66-870F-A0C482DDD0A6}" srcOrd="3" destOrd="0" presId="urn:microsoft.com/office/officeart/2018/2/layout/IconLabelDescriptionList"/>
    <dgm:cxn modelId="{E11EACB6-04CB-4AF1-AF06-A4A43FA4DE37}" type="presParOf" srcId="{EE9C2BD6-9708-40AE-ACB4-96C66BB90ADA}" destId="{931B3423-7BF4-4D31-A4F6-04CC21C117D3}" srcOrd="4" destOrd="0" presId="urn:microsoft.com/office/officeart/2018/2/layout/IconLabelDescriptionList"/>
    <dgm:cxn modelId="{E1C5CC5E-9D3F-4E82-B320-31F644A62724}" type="presParOf" srcId="{EC1918D5-9C15-499C-B348-1E42A0D89FEE}" destId="{15D3D18C-0DBA-48A9-AC0F-585D64F4E48D}" srcOrd="1" destOrd="0" presId="urn:microsoft.com/office/officeart/2018/2/layout/IconLabelDescriptionList"/>
    <dgm:cxn modelId="{9A33E507-6BC7-4A12-ABE6-77A947774256}" type="presParOf" srcId="{EC1918D5-9C15-499C-B348-1E42A0D89FEE}" destId="{A9761E61-7E0B-41CA-B8B8-B2DA463A7324}" srcOrd="2" destOrd="0" presId="urn:microsoft.com/office/officeart/2018/2/layout/IconLabelDescriptionList"/>
    <dgm:cxn modelId="{FAECDD35-2120-497A-854F-B738C563DD72}" type="presParOf" srcId="{A9761E61-7E0B-41CA-B8B8-B2DA463A7324}" destId="{E00AB7CF-7932-48EC-995C-6E0F2A69C03F}" srcOrd="0" destOrd="0" presId="urn:microsoft.com/office/officeart/2018/2/layout/IconLabelDescriptionList"/>
    <dgm:cxn modelId="{434C8EE3-BDEE-4EE5-A208-85E6AF576EF0}" type="presParOf" srcId="{A9761E61-7E0B-41CA-B8B8-B2DA463A7324}" destId="{E7B23FB0-18D7-42A6-B42B-427516F34F6E}" srcOrd="1" destOrd="0" presId="urn:microsoft.com/office/officeart/2018/2/layout/IconLabelDescriptionList"/>
    <dgm:cxn modelId="{10038BB5-5BD5-49B8-B21A-003B93C820CD}" type="presParOf" srcId="{A9761E61-7E0B-41CA-B8B8-B2DA463A7324}" destId="{1964909E-261E-4D6C-A025-7CCC7FCC0881}" srcOrd="2" destOrd="0" presId="urn:microsoft.com/office/officeart/2018/2/layout/IconLabelDescriptionList"/>
    <dgm:cxn modelId="{2EC41BFB-C445-45C4-AE0E-0369C2E118A4}" type="presParOf" srcId="{A9761E61-7E0B-41CA-B8B8-B2DA463A7324}" destId="{2C917EDA-3596-4660-A87E-AC582886C820}" srcOrd="3" destOrd="0" presId="urn:microsoft.com/office/officeart/2018/2/layout/IconLabelDescriptionList"/>
    <dgm:cxn modelId="{3113B56B-9318-44E8-BD5D-735D8E2761B3}" type="presParOf" srcId="{A9761E61-7E0B-41CA-B8B8-B2DA463A7324}" destId="{7F85418A-8038-41FD-9CB8-E1E8311C9697}" srcOrd="4" destOrd="0" presId="urn:microsoft.com/office/officeart/2018/2/layout/IconLabelDescription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4D4BFF6-DBF5-46DD-A9CC-C9EBEFCA1299}" type="doc">
      <dgm:prSet loTypeId="urn:microsoft.com/office/officeart/2005/8/layout/hierarchy1" loCatId="hierarchy" qsTypeId="urn:microsoft.com/office/officeart/2005/8/quickstyle/simple1" qsCatId="simple" csTypeId="urn:microsoft.com/office/officeart/2005/8/colors/accent1_2" csCatId="accent1"/>
      <dgm:spPr/>
      <dgm:t>
        <a:bodyPr/>
        <a:lstStyle/>
        <a:p>
          <a:endParaRPr lang="en-US"/>
        </a:p>
      </dgm:t>
    </dgm:pt>
    <dgm:pt modelId="{8DB65A34-9AD4-4F7D-84F3-A2591FB2D91F}">
      <dgm:prSet/>
      <dgm:spPr/>
      <dgm:t>
        <a:bodyPr/>
        <a:lstStyle/>
        <a:p>
          <a:r>
            <a:rPr lang="en-US" i="0"/>
            <a:t>Effective listening is vital for good verbal communication.</a:t>
          </a:r>
          <a:endParaRPr lang="en-US"/>
        </a:p>
      </dgm:t>
    </dgm:pt>
    <dgm:pt modelId="{5C55D1DF-039C-4B94-9506-55029FF1E592}" type="parTrans" cxnId="{33D2317E-86E4-470D-AB39-648F1D9CF25A}">
      <dgm:prSet/>
      <dgm:spPr/>
      <dgm:t>
        <a:bodyPr/>
        <a:lstStyle/>
        <a:p>
          <a:endParaRPr lang="en-US"/>
        </a:p>
      </dgm:t>
    </dgm:pt>
    <dgm:pt modelId="{35BCA55A-CF3C-4DA4-8DCD-6F5D03C166A1}" type="sibTrans" cxnId="{33D2317E-86E4-470D-AB39-648F1D9CF25A}">
      <dgm:prSet/>
      <dgm:spPr/>
      <dgm:t>
        <a:bodyPr/>
        <a:lstStyle/>
        <a:p>
          <a:endParaRPr lang="en-US"/>
        </a:p>
      </dgm:t>
    </dgm:pt>
    <dgm:pt modelId="{148D6200-DAB3-4881-8994-E6623F4D2ECC}">
      <dgm:prSet/>
      <dgm:spPr/>
      <dgm:t>
        <a:bodyPr/>
        <a:lstStyle/>
        <a:p>
          <a:r>
            <a:rPr lang="en-US" i="0"/>
            <a:t>We tend to spend more energy considering what we are going to say than listening to the other person.</a:t>
          </a:r>
          <a:endParaRPr lang="en-US"/>
        </a:p>
      </dgm:t>
    </dgm:pt>
    <dgm:pt modelId="{E2A3D2E8-2270-4F32-B1F1-6E8C36850BBF}" type="parTrans" cxnId="{69657DE3-5BC1-44D6-800B-64C0220C5349}">
      <dgm:prSet/>
      <dgm:spPr/>
      <dgm:t>
        <a:bodyPr/>
        <a:lstStyle/>
        <a:p>
          <a:endParaRPr lang="en-US"/>
        </a:p>
      </dgm:t>
    </dgm:pt>
    <dgm:pt modelId="{A7D9574E-C431-421A-AB90-B4C74DED78BE}" type="sibTrans" cxnId="{69657DE3-5BC1-44D6-800B-64C0220C5349}">
      <dgm:prSet/>
      <dgm:spPr/>
      <dgm:t>
        <a:bodyPr/>
        <a:lstStyle/>
        <a:p>
          <a:endParaRPr lang="en-US"/>
        </a:p>
      </dgm:t>
    </dgm:pt>
    <dgm:pt modelId="{64C91381-EA75-4891-804A-4B44530D9691}" type="pres">
      <dgm:prSet presAssocID="{F4D4BFF6-DBF5-46DD-A9CC-C9EBEFCA1299}" presName="hierChild1" presStyleCnt="0">
        <dgm:presLayoutVars>
          <dgm:chPref val="1"/>
          <dgm:dir/>
          <dgm:animOne val="branch"/>
          <dgm:animLvl val="lvl"/>
          <dgm:resizeHandles/>
        </dgm:presLayoutVars>
      </dgm:prSet>
      <dgm:spPr/>
    </dgm:pt>
    <dgm:pt modelId="{3E9F7E48-A640-4BCF-B41C-782D1E3D187C}" type="pres">
      <dgm:prSet presAssocID="{8DB65A34-9AD4-4F7D-84F3-A2591FB2D91F}" presName="hierRoot1" presStyleCnt="0"/>
      <dgm:spPr/>
    </dgm:pt>
    <dgm:pt modelId="{69148C92-99F3-4931-AC31-A1BEE46F180E}" type="pres">
      <dgm:prSet presAssocID="{8DB65A34-9AD4-4F7D-84F3-A2591FB2D91F}" presName="composite" presStyleCnt="0"/>
      <dgm:spPr/>
    </dgm:pt>
    <dgm:pt modelId="{9912465B-E8B7-4AF0-A55D-C33823E6BA5C}" type="pres">
      <dgm:prSet presAssocID="{8DB65A34-9AD4-4F7D-84F3-A2591FB2D91F}" presName="background" presStyleLbl="node0" presStyleIdx="0" presStyleCnt="2"/>
      <dgm:spPr/>
    </dgm:pt>
    <dgm:pt modelId="{074630F9-7AB4-4402-AE43-DFDC787E6717}" type="pres">
      <dgm:prSet presAssocID="{8DB65A34-9AD4-4F7D-84F3-A2591FB2D91F}" presName="text" presStyleLbl="fgAcc0" presStyleIdx="0" presStyleCnt="2">
        <dgm:presLayoutVars>
          <dgm:chPref val="3"/>
        </dgm:presLayoutVars>
      </dgm:prSet>
      <dgm:spPr/>
    </dgm:pt>
    <dgm:pt modelId="{349E6546-B8F4-4539-9B36-86E363718543}" type="pres">
      <dgm:prSet presAssocID="{8DB65A34-9AD4-4F7D-84F3-A2591FB2D91F}" presName="hierChild2" presStyleCnt="0"/>
      <dgm:spPr/>
    </dgm:pt>
    <dgm:pt modelId="{E8DFD2C7-ED5F-4713-8F84-A56F01658569}" type="pres">
      <dgm:prSet presAssocID="{148D6200-DAB3-4881-8994-E6623F4D2ECC}" presName="hierRoot1" presStyleCnt="0"/>
      <dgm:spPr/>
    </dgm:pt>
    <dgm:pt modelId="{56CEA865-EF9D-48FC-8D2B-54AE6EC646C1}" type="pres">
      <dgm:prSet presAssocID="{148D6200-DAB3-4881-8994-E6623F4D2ECC}" presName="composite" presStyleCnt="0"/>
      <dgm:spPr/>
    </dgm:pt>
    <dgm:pt modelId="{9ACFEBCF-1093-4D97-AD5F-DA4505A612EF}" type="pres">
      <dgm:prSet presAssocID="{148D6200-DAB3-4881-8994-E6623F4D2ECC}" presName="background" presStyleLbl="node0" presStyleIdx="1" presStyleCnt="2"/>
      <dgm:spPr/>
    </dgm:pt>
    <dgm:pt modelId="{57B5850C-3412-44A1-B067-F06A702081C2}" type="pres">
      <dgm:prSet presAssocID="{148D6200-DAB3-4881-8994-E6623F4D2ECC}" presName="text" presStyleLbl="fgAcc0" presStyleIdx="1" presStyleCnt="2">
        <dgm:presLayoutVars>
          <dgm:chPref val="3"/>
        </dgm:presLayoutVars>
      </dgm:prSet>
      <dgm:spPr/>
    </dgm:pt>
    <dgm:pt modelId="{4CEF915A-65C5-4FFE-9747-59EE29091525}" type="pres">
      <dgm:prSet presAssocID="{148D6200-DAB3-4881-8994-E6623F4D2ECC}" presName="hierChild2" presStyleCnt="0"/>
      <dgm:spPr/>
    </dgm:pt>
  </dgm:ptLst>
  <dgm:cxnLst>
    <dgm:cxn modelId="{9AA7CC1D-DF1F-4FFF-B7B4-0E90654B8AE5}" type="presOf" srcId="{F4D4BFF6-DBF5-46DD-A9CC-C9EBEFCA1299}" destId="{64C91381-EA75-4891-804A-4B44530D9691}" srcOrd="0" destOrd="0" presId="urn:microsoft.com/office/officeart/2005/8/layout/hierarchy1"/>
    <dgm:cxn modelId="{7373E177-8769-4A5A-B0F9-CC23BFA7B095}" type="presOf" srcId="{148D6200-DAB3-4881-8994-E6623F4D2ECC}" destId="{57B5850C-3412-44A1-B067-F06A702081C2}" srcOrd="0" destOrd="0" presId="urn:microsoft.com/office/officeart/2005/8/layout/hierarchy1"/>
    <dgm:cxn modelId="{33D2317E-86E4-470D-AB39-648F1D9CF25A}" srcId="{F4D4BFF6-DBF5-46DD-A9CC-C9EBEFCA1299}" destId="{8DB65A34-9AD4-4F7D-84F3-A2591FB2D91F}" srcOrd="0" destOrd="0" parTransId="{5C55D1DF-039C-4B94-9506-55029FF1E592}" sibTransId="{35BCA55A-CF3C-4DA4-8DCD-6F5D03C166A1}"/>
    <dgm:cxn modelId="{49EC58A0-A8CB-400D-AD8E-C0F1886204D7}" type="presOf" srcId="{8DB65A34-9AD4-4F7D-84F3-A2591FB2D91F}" destId="{074630F9-7AB4-4402-AE43-DFDC787E6717}" srcOrd="0" destOrd="0" presId="urn:microsoft.com/office/officeart/2005/8/layout/hierarchy1"/>
    <dgm:cxn modelId="{69657DE3-5BC1-44D6-800B-64C0220C5349}" srcId="{F4D4BFF6-DBF5-46DD-A9CC-C9EBEFCA1299}" destId="{148D6200-DAB3-4881-8994-E6623F4D2ECC}" srcOrd="1" destOrd="0" parTransId="{E2A3D2E8-2270-4F32-B1F1-6E8C36850BBF}" sibTransId="{A7D9574E-C431-421A-AB90-B4C74DED78BE}"/>
    <dgm:cxn modelId="{E3B005D5-E617-4431-9527-A46D648FFD2F}" type="presParOf" srcId="{64C91381-EA75-4891-804A-4B44530D9691}" destId="{3E9F7E48-A640-4BCF-B41C-782D1E3D187C}" srcOrd="0" destOrd="0" presId="urn:microsoft.com/office/officeart/2005/8/layout/hierarchy1"/>
    <dgm:cxn modelId="{687E7EDE-EF4C-4D9D-B426-BA0EA10BC166}" type="presParOf" srcId="{3E9F7E48-A640-4BCF-B41C-782D1E3D187C}" destId="{69148C92-99F3-4931-AC31-A1BEE46F180E}" srcOrd="0" destOrd="0" presId="urn:microsoft.com/office/officeart/2005/8/layout/hierarchy1"/>
    <dgm:cxn modelId="{4036176A-94A3-44A3-98AC-8A1901CA7797}" type="presParOf" srcId="{69148C92-99F3-4931-AC31-A1BEE46F180E}" destId="{9912465B-E8B7-4AF0-A55D-C33823E6BA5C}" srcOrd="0" destOrd="0" presId="urn:microsoft.com/office/officeart/2005/8/layout/hierarchy1"/>
    <dgm:cxn modelId="{0B965197-A014-4614-A9AF-6C25F1E8C845}" type="presParOf" srcId="{69148C92-99F3-4931-AC31-A1BEE46F180E}" destId="{074630F9-7AB4-4402-AE43-DFDC787E6717}" srcOrd="1" destOrd="0" presId="urn:microsoft.com/office/officeart/2005/8/layout/hierarchy1"/>
    <dgm:cxn modelId="{6DBD4973-AC6C-41F6-82F4-7A2EDB9A573B}" type="presParOf" srcId="{3E9F7E48-A640-4BCF-B41C-782D1E3D187C}" destId="{349E6546-B8F4-4539-9B36-86E363718543}" srcOrd="1" destOrd="0" presId="urn:microsoft.com/office/officeart/2005/8/layout/hierarchy1"/>
    <dgm:cxn modelId="{B6777139-9FF7-4DEE-9CA0-074FC2AA87BC}" type="presParOf" srcId="{64C91381-EA75-4891-804A-4B44530D9691}" destId="{E8DFD2C7-ED5F-4713-8F84-A56F01658569}" srcOrd="1" destOrd="0" presId="urn:microsoft.com/office/officeart/2005/8/layout/hierarchy1"/>
    <dgm:cxn modelId="{CFDFB1D4-417A-4780-9CC6-92437F79563B}" type="presParOf" srcId="{E8DFD2C7-ED5F-4713-8F84-A56F01658569}" destId="{56CEA865-EF9D-48FC-8D2B-54AE6EC646C1}" srcOrd="0" destOrd="0" presId="urn:microsoft.com/office/officeart/2005/8/layout/hierarchy1"/>
    <dgm:cxn modelId="{4FF5C73C-AD94-4370-82A8-731D9CEC02AA}" type="presParOf" srcId="{56CEA865-EF9D-48FC-8D2B-54AE6EC646C1}" destId="{9ACFEBCF-1093-4D97-AD5F-DA4505A612EF}" srcOrd="0" destOrd="0" presId="urn:microsoft.com/office/officeart/2005/8/layout/hierarchy1"/>
    <dgm:cxn modelId="{38FD5036-CF26-44A0-A335-98AC0D18B57C}" type="presParOf" srcId="{56CEA865-EF9D-48FC-8D2B-54AE6EC646C1}" destId="{57B5850C-3412-44A1-B067-F06A702081C2}" srcOrd="1" destOrd="0" presId="urn:microsoft.com/office/officeart/2005/8/layout/hierarchy1"/>
    <dgm:cxn modelId="{7FBE629E-CF02-4FA6-B9BF-A5F0DE714355}" type="presParOf" srcId="{E8DFD2C7-ED5F-4713-8F84-A56F01658569}" destId="{4CEF915A-65C5-4FFE-9747-59EE29091525}"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45A2A2A3-D1F3-4FAD-BA1C-984C7E1ED0CE}"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4181FB94-BD43-4BBF-8513-CA9A24A349DF}">
      <dgm:prSet/>
      <dgm:spPr/>
      <dgm:t>
        <a:bodyPr/>
        <a:lstStyle/>
        <a:p>
          <a:r>
            <a:rPr lang="en-US"/>
            <a:t>“Auditor” actually</a:t>
          </a:r>
          <a:r>
            <a:rPr lang="en-US" b="0" i="0"/>
            <a:t> derives from the Latin word that means “listener” and “hearer.”</a:t>
          </a:r>
          <a:endParaRPr lang="en-US"/>
        </a:p>
      </dgm:t>
    </dgm:pt>
    <dgm:pt modelId="{28DAFAAF-DB5B-401A-9FE3-7D365B109425}" type="parTrans" cxnId="{D3DEE688-D183-4010-B6AF-04B897BE4427}">
      <dgm:prSet/>
      <dgm:spPr/>
      <dgm:t>
        <a:bodyPr/>
        <a:lstStyle/>
        <a:p>
          <a:endParaRPr lang="en-US"/>
        </a:p>
      </dgm:t>
    </dgm:pt>
    <dgm:pt modelId="{E6E23580-0695-4B88-85AF-2F8A221C6143}" type="sibTrans" cxnId="{D3DEE688-D183-4010-B6AF-04B897BE4427}">
      <dgm:prSet/>
      <dgm:spPr/>
      <dgm:t>
        <a:bodyPr/>
        <a:lstStyle/>
        <a:p>
          <a:endParaRPr lang="en-US"/>
        </a:p>
      </dgm:t>
    </dgm:pt>
    <dgm:pt modelId="{178C3E91-9C84-4822-8C75-163DC8D5E820}">
      <dgm:prSet/>
      <dgm:spPr/>
      <dgm:t>
        <a:bodyPr/>
        <a:lstStyle/>
        <a:p>
          <a:r>
            <a:rPr lang="en-US" b="0" i="0"/>
            <a:t>80/20 rule</a:t>
          </a:r>
          <a:endParaRPr lang="en-US"/>
        </a:p>
      </dgm:t>
    </dgm:pt>
    <dgm:pt modelId="{68E24DB5-8FE7-4C74-A006-9AFE8F6A6690}" type="parTrans" cxnId="{4D73E190-7B1D-4B34-8D04-391F6B16E609}">
      <dgm:prSet/>
      <dgm:spPr/>
      <dgm:t>
        <a:bodyPr/>
        <a:lstStyle/>
        <a:p>
          <a:endParaRPr lang="en-US"/>
        </a:p>
      </dgm:t>
    </dgm:pt>
    <dgm:pt modelId="{A93D036A-B497-4E79-92F0-23432E121C71}" type="sibTrans" cxnId="{4D73E190-7B1D-4B34-8D04-391F6B16E609}">
      <dgm:prSet/>
      <dgm:spPr/>
      <dgm:t>
        <a:bodyPr/>
        <a:lstStyle/>
        <a:p>
          <a:endParaRPr lang="en-US"/>
        </a:p>
      </dgm:t>
    </dgm:pt>
    <dgm:pt modelId="{58C55F9C-145A-4B8B-9AF6-2179B42B59BD}">
      <dgm:prSet/>
      <dgm:spPr/>
      <dgm:t>
        <a:bodyPr/>
        <a:lstStyle/>
        <a:p>
          <a:r>
            <a:rPr lang="en-US" b="0" i="0"/>
            <a:t>Takes a considerable amount of conscious effort and concentration</a:t>
          </a:r>
          <a:endParaRPr lang="en-US"/>
        </a:p>
      </dgm:t>
    </dgm:pt>
    <dgm:pt modelId="{2F3F655B-8BB5-47EB-9E17-AD8081B9E018}" type="parTrans" cxnId="{16D435FE-8CB7-42FB-8E16-330EB38645F5}">
      <dgm:prSet/>
      <dgm:spPr/>
      <dgm:t>
        <a:bodyPr/>
        <a:lstStyle/>
        <a:p>
          <a:endParaRPr lang="en-US"/>
        </a:p>
      </dgm:t>
    </dgm:pt>
    <dgm:pt modelId="{B1D69F8C-58FB-4C9F-97C9-0DCC32607771}" type="sibTrans" cxnId="{16D435FE-8CB7-42FB-8E16-330EB38645F5}">
      <dgm:prSet/>
      <dgm:spPr/>
      <dgm:t>
        <a:bodyPr/>
        <a:lstStyle/>
        <a:p>
          <a:endParaRPr lang="en-US"/>
        </a:p>
      </dgm:t>
    </dgm:pt>
    <dgm:pt modelId="{05E15336-E876-49AF-8F69-7B2729366BF0}">
      <dgm:prSet/>
      <dgm:spPr/>
      <dgm:t>
        <a:bodyPr/>
        <a:lstStyle/>
        <a:p>
          <a:r>
            <a:rPr lang="en-US" b="0" i="0"/>
            <a:t>Listen to what is said and what isn’t said</a:t>
          </a:r>
          <a:endParaRPr lang="en-US"/>
        </a:p>
      </dgm:t>
    </dgm:pt>
    <dgm:pt modelId="{09D0276A-5224-474A-8BD4-11565C6A6146}" type="parTrans" cxnId="{1E3187E8-52AB-4AAD-A7CF-D819693771B1}">
      <dgm:prSet/>
      <dgm:spPr/>
      <dgm:t>
        <a:bodyPr/>
        <a:lstStyle/>
        <a:p>
          <a:endParaRPr lang="en-US"/>
        </a:p>
      </dgm:t>
    </dgm:pt>
    <dgm:pt modelId="{F37C7746-BC41-4944-831F-CCD08A6B3F18}" type="sibTrans" cxnId="{1E3187E8-52AB-4AAD-A7CF-D819693771B1}">
      <dgm:prSet/>
      <dgm:spPr/>
      <dgm:t>
        <a:bodyPr/>
        <a:lstStyle/>
        <a:p>
          <a:endParaRPr lang="en-US"/>
        </a:p>
      </dgm:t>
    </dgm:pt>
    <dgm:pt modelId="{58EC1E69-FB54-4802-BF30-332CF8A9413B}" type="pres">
      <dgm:prSet presAssocID="{45A2A2A3-D1F3-4FAD-BA1C-984C7E1ED0CE}" presName="linear" presStyleCnt="0">
        <dgm:presLayoutVars>
          <dgm:animLvl val="lvl"/>
          <dgm:resizeHandles val="exact"/>
        </dgm:presLayoutVars>
      </dgm:prSet>
      <dgm:spPr/>
    </dgm:pt>
    <dgm:pt modelId="{D648395B-9F4A-4BCE-82E4-94355C7BE1A9}" type="pres">
      <dgm:prSet presAssocID="{4181FB94-BD43-4BBF-8513-CA9A24A349DF}" presName="parentText" presStyleLbl="node1" presStyleIdx="0" presStyleCnt="4">
        <dgm:presLayoutVars>
          <dgm:chMax val="0"/>
          <dgm:bulletEnabled val="1"/>
        </dgm:presLayoutVars>
      </dgm:prSet>
      <dgm:spPr/>
    </dgm:pt>
    <dgm:pt modelId="{99C9EEF0-0356-413B-9F71-9CF4E00E7E86}" type="pres">
      <dgm:prSet presAssocID="{E6E23580-0695-4B88-85AF-2F8A221C6143}" presName="spacer" presStyleCnt="0"/>
      <dgm:spPr/>
    </dgm:pt>
    <dgm:pt modelId="{07F0C6C2-65F3-4E48-A810-70FBA028D5BC}" type="pres">
      <dgm:prSet presAssocID="{178C3E91-9C84-4822-8C75-163DC8D5E820}" presName="parentText" presStyleLbl="node1" presStyleIdx="1" presStyleCnt="4">
        <dgm:presLayoutVars>
          <dgm:chMax val="0"/>
          <dgm:bulletEnabled val="1"/>
        </dgm:presLayoutVars>
      </dgm:prSet>
      <dgm:spPr/>
    </dgm:pt>
    <dgm:pt modelId="{66A41528-D083-467F-A268-B03346143EA0}" type="pres">
      <dgm:prSet presAssocID="{A93D036A-B497-4E79-92F0-23432E121C71}" presName="spacer" presStyleCnt="0"/>
      <dgm:spPr/>
    </dgm:pt>
    <dgm:pt modelId="{A597700A-B8D1-492F-A364-494009409D18}" type="pres">
      <dgm:prSet presAssocID="{58C55F9C-145A-4B8B-9AF6-2179B42B59BD}" presName="parentText" presStyleLbl="node1" presStyleIdx="2" presStyleCnt="4">
        <dgm:presLayoutVars>
          <dgm:chMax val="0"/>
          <dgm:bulletEnabled val="1"/>
        </dgm:presLayoutVars>
      </dgm:prSet>
      <dgm:spPr/>
    </dgm:pt>
    <dgm:pt modelId="{29ED8699-D3B1-4AE1-9291-9F40CF10AB90}" type="pres">
      <dgm:prSet presAssocID="{B1D69F8C-58FB-4C9F-97C9-0DCC32607771}" presName="spacer" presStyleCnt="0"/>
      <dgm:spPr/>
    </dgm:pt>
    <dgm:pt modelId="{679DC23C-D419-428D-8B43-D05A83FBAEFF}" type="pres">
      <dgm:prSet presAssocID="{05E15336-E876-49AF-8F69-7B2729366BF0}" presName="parentText" presStyleLbl="node1" presStyleIdx="3" presStyleCnt="4">
        <dgm:presLayoutVars>
          <dgm:chMax val="0"/>
          <dgm:bulletEnabled val="1"/>
        </dgm:presLayoutVars>
      </dgm:prSet>
      <dgm:spPr/>
    </dgm:pt>
  </dgm:ptLst>
  <dgm:cxnLst>
    <dgm:cxn modelId="{96189746-B0CB-4C20-9EB8-10BD62E8D772}" type="presOf" srcId="{05E15336-E876-49AF-8F69-7B2729366BF0}" destId="{679DC23C-D419-428D-8B43-D05A83FBAEFF}" srcOrd="0" destOrd="0" presId="urn:microsoft.com/office/officeart/2005/8/layout/vList2"/>
    <dgm:cxn modelId="{10717048-04FA-4592-8B8D-86E045879D90}" type="presOf" srcId="{178C3E91-9C84-4822-8C75-163DC8D5E820}" destId="{07F0C6C2-65F3-4E48-A810-70FBA028D5BC}" srcOrd="0" destOrd="0" presId="urn:microsoft.com/office/officeart/2005/8/layout/vList2"/>
    <dgm:cxn modelId="{A6BA3177-ECD6-4213-BBD5-E857E0274DF1}" type="presOf" srcId="{45A2A2A3-D1F3-4FAD-BA1C-984C7E1ED0CE}" destId="{58EC1E69-FB54-4802-BF30-332CF8A9413B}" srcOrd="0" destOrd="0" presId="urn:microsoft.com/office/officeart/2005/8/layout/vList2"/>
    <dgm:cxn modelId="{D3DEE688-D183-4010-B6AF-04B897BE4427}" srcId="{45A2A2A3-D1F3-4FAD-BA1C-984C7E1ED0CE}" destId="{4181FB94-BD43-4BBF-8513-CA9A24A349DF}" srcOrd="0" destOrd="0" parTransId="{28DAFAAF-DB5B-401A-9FE3-7D365B109425}" sibTransId="{E6E23580-0695-4B88-85AF-2F8A221C6143}"/>
    <dgm:cxn modelId="{4D73E190-7B1D-4B34-8D04-391F6B16E609}" srcId="{45A2A2A3-D1F3-4FAD-BA1C-984C7E1ED0CE}" destId="{178C3E91-9C84-4822-8C75-163DC8D5E820}" srcOrd="1" destOrd="0" parTransId="{68E24DB5-8FE7-4C74-A006-9AFE8F6A6690}" sibTransId="{A93D036A-B497-4E79-92F0-23432E121C71}"/>
    <dgm:cxn modelId="{423D63B3-B660-4BCD-8958-B7B837A44DCD}" type="presOf" srcId="{4181FB94-BD43-4BBF-8513-CA9A24A349DF}" destId="{D648395B-9F4A-4BCE-82E4-94355C7BE1A9}" srcOrd="0" destOrd="0" presId="urn:microsoft.com/office/officeart/2005/8/layout/vList2"/>
    <dgm:cxn modelId="{0556CDE7-E50A-4A51-8493-463D2A17D69D}" type="presOf" srcId="{58C55F9C-145A-4B8B-9AF6-2179B42B59BD}" destId="{A597700A-B8D1-492F-A364-494009409D18}" srcOrd="0" destOrd="0" presId="urn:microsoft.com/office/officeart/2005/8/layout/vList2"/>
    <dgm:cxn modelId="{1E3187E8-52AB-4AAD-A7CF-D819693771B1}" srcId="{45A2A2A3-D1F3-4FAD-BA1C-984C7E1ED0CE}" destId="{05E15336-E876-49AF-8F69-7B2729366BF0}" srcOrd="3" destOrd="0" parTransId="{09D0276A-5224-474A-8BD4-11565C6A6146}" sibTransId="{F37C7746-BC41-4944-831F-CCD08A6B3F18}"/>
    <dgm:cxn modelId="{16D435FE-8CB7-42FB-8E16-330EB38645F5}" srcId="{45A2A2A3-D1F3-4FAD-BA1C-984C7E1ED0CE}" destId="{58C55F9C-145A-4B8B-9AF6-2179B42B59BD}" srcOrd="2" destOrd="0" parTransId="{2F3F655B-8BB5-47EB-9E17-AD8081B9E018}" sibTransId="{B1D69F8C-58FB-4C9F-97C9-0DCC32607771}"/>
    <dgm:cxn modelId="{604C3D3E-8791-4ED3-A205-BC97E1A76014}" type="presParOf" srcId="{58EC1E69-FB54-4802-BF30-332CF8A9413B}" destId="{D648395B-9F4A-4BCE-82E4-94355C7BE1A9}" srcOrd="0" destOrd="0" presId="urn:microsoft.com/office/officeart/2005/8/layout/vList2"/>
    <dgm:cxn modelId="{F3FB95C9-82B6-409E-BDD1-FE9CDC4F290F}" type="presParOf" srcId="{58EC1E69-FB54-4802-BF30-332CF8A9413B}" destId="{99C9EEF0-0356-413B-9F71-9CF4E00E7E86}" srcOrd="1" destOrd="0" presId="urn:microsoft.com/office/officeart/2005/8/layout/vList2"/>
    <dgm:cxn modelId="{BCBFF573-F91F-41F0-B376-3A39AC18CB4C}" type="presParOf" srcId="{58EC1E69-FB54-4802-BF30-332CF8A9413B}" destId="{07F0C6C2-65F3-4E48-A810-70FBA028D5BC}" srcOrd="2" destOrd="0" presId="urn:microsoft.com/office/officeart/2005/8/layout/vList2"/>
    <dgm:cxn modelId="{B7687F02-9222-4845-8179-1A24F0DFB52F}" type="presParOf" srcId="{58EC1E69-FB54-4802-BF30-332CF8A9413B}" destId="{66A41528-D083-467F-A268-B03346143EA0}" srcOrd="3" destOrd="0" presId="urn:microsoft.com/office/officeart/2005/8/layout/vList2"/>
    <dgm:cxn modelId="{A1F87586-0C1A-4500-BAFF-67C8697C671C}" type="presParOf" srcId="{58EC1E69-FB54-4802-BF30-332CF8A9413B}" destId="{A597700A-B8D1-492F-A364-494009409D18}" srcOrd="4" destOrd="0" presId="urn:microsoft.com/office/officeart/2005/8/layout/vList2"/>
    <dgm:cxn modelId="{E4C91280-6673-4DB7-8E0D-5B8DAD2C0A75}" type="presParOf" srcId="{58EC1E69-FB54-4802-BF30-332CF8A9413B}" destId="{29ED8699-D3B1-4AE1-9291-9F40CF10AB90}" srcOrd="5" destOrd="0" presId="urn:microsoft.com/office/officeart/2005/8/layout/vList2"/>
    <dgm:cxn modelId="{A3FD9128-B768-4615-AEF5-54BA8B7FB2B6}" type="presParOf" srcId="{58EC1E69-FB54-4802-BF30-332CF8A9413B}" destId="{679DC23C-D419-428D-8B43-D05A83FBAEFF}"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90754268-C483-4606-BCA7-DF04C35512A1}"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A21675D3-2E69-4AAD-BF3B-096919D7E50E}">
      <dgm:prSet/>
      <dgm:spPr/>
      <dgm:t>
        <a:bodyPr/>
        <a:lstStyle/>
        <a:p>
          <a:r>
            <a:rPr lang="en-US"/>
            <a:t>Avoid distractions </a:t>
          </a:r>
        </a:p>
      </dgm:t>
    </dgm:pt>
    <dgm:pt modelId="{50BD750B-3AAD-405C-8A4E-37825C108248}" type="parTrans" cxnId="{10EE3486-5684-49EF-88C0-9FFC613A6CB1}">
      <dgm:prSet/>
      <dgm:spPr/>
      <dgm:t>
        <a:bodyPr/>
        <a:lstStyle/>
        <a:p>
          <a:endParaRPr lang="en-US"/>
        </a:p>
      </dgm:t>
    </dgm:pt>
    <dgm:pt modelId="{A585F918-58B2-43CD-920C-81F8D145A2A6}" type="sibTrans" cxnId="{10EE3486-5684-49EF-88C0-9FFC613A6CB1}">
      <dgm:prSet/>
      <dgm:spPr/>
      <dgm:t>
        <a:bodyPr/>
        <a:lstStyle/>
        <a:p>
          <a:endParaRPr lang="en-US"/>
        </a:p>
      </dgm:t>
    </dgm:pt>
    <dgm:pt modelId="{D80B8CA1-3B15-4B34-BFAE-9A3F8CEAA8A6}">
      <dgm:prSet/>
      <dgm:spPr/>
      <dgm:t>
        <a:bodyPr/>
        <a:lstStyle/>
        <a:p>
          <a:r>
            <a:rPr lang="en-US"/>
            <a:t>Do not be trying to think of your next question while the other person is giving information.</a:t>
          </a:r>
        </a:p>
      </dgm:t>
    </dgm:pt>
    <dgm:pt modelId="{52D825A3-1429-45B6-AECB-49CC16E6E879}" type="parTrans" cxnId="{71B45148-3788-440D-9A80-290B71F2700B}">
      <dgm:prSet/>
      <dgm:spPr/>
      <dgm:t>
        <a:bodyPr/>
        <a:lstStyle/>
        <a:p>
          <a:endParaRPr lang="en-US"/>
        </a:p>
      </dgm:t>
    </dgm:pt>
    <dgm:pt modelId="{C9B39041-F50D-4DD2-B866-D3492B7528D3}" type="sibTrans" cxnId="{71B45148-3788-440D-9A80-290B71F2700B}">
      <dgm:prSet/>
      <dgm:spPr/>
      <dgm:t>
        <a:bodyPr/>
        <a:lstStyle/>
        <a:p>
          <a:endParaRPr lang="en-US"/>
        </a:p>
      </dgm:t>
    </dgm:pt>
    <dgm:pt modelId="{8BA9A72C-C5B5-4F5A-B88E-88F5BCE815DD}">
      <dgm:prSet/>
      <dgm:spPr/>
      <dgm:t>
        <a:bodyPr/>
        <a:lstStyle/>
        <a:p>
          <a:r>
            <a:rPr lang="en-US"/>
            <a:t>Do not dwell on one or two points at the expense of others. Try to use the overall picture and all the information that you have.</a:t>
          </a:r>
        </a:p>
      </dgm:t>
    </dgm:pt>
    <dgm:pt modelId="{A929101C-4286-4080-A598-AFA2A7B7AFE5}" type="parTrans" cxnId="{763C3EEF-131F-43B2-8413-1CFC08CBE208}">
      <dgm:prSet/>
      <dgm:spPr/>
      <dgm:t>
        <a:bodyPr/>
        <a:lstStyle/>
        <a:p>
          <a:endParaRPr lang="en-US"/>
        </a:p>
      </dgm:t>
    </dgm:pt>
    <dgm:pt modelId="{547A3E30-B143-4694-8A4F-5C216B55E32F}" type="sibTrans" cxnId="{763C3EEF-131F-43B2-8413-1CFC08CBE208}">
      <dgm:prSet/>
      <dgm:spPr/>
      <dgm:t>
        <a:bodyPr/>
        <a:lstStyle/>
        <a:p>
          <a:endParaRPr lang="en-US"/>
        </a:p>
      </dgm:t>
    </dgm:pt>
    <dgm:pt modelId="{6B6CDAB1-D032-4B18-8938-2A20A9020B2C}" type="pres">
      <dgm:prSet presAssocID="{90754268-C483-4606-BCA7-DF04C35512A1}" presName="root" presStyleCnt="0">
        <dgm:presLayoutVars>
          <dgm:dir/>
          <dgm:resizeHandles val="exact"/>
        </dgm:presLayoutVars>
      </dgm:prSet>
      <dgm:spPr/>
    </dgm:pt>
    <dgm:pt modelId="{F22E3E5D-9E6E-4FC0-911C-7916D137645F}" type="pres">
      <dgm:prSet presAssocID="{A21675D3-2E69-4AAD-BF3B-096919D7E50E}" presName="compNode" presStyleCnt="0"/>
      <dgm:spPr/>
    </dgm:pt>
    <dgm:pt modelId="{37081BEF-68AB-4B4F-B659-25BCF81F52EA}" type="pres">
      <dgm:prSet presAssocID="{A21675D3-2E69-4AAD-BF3B-096919D7E50E}" presName="bgRect" presStyleLbl="bgShp" presStyleIdx="0" presStyleCnt="3"/>
      <dgm:spPr/>
    </dgm:pt>
    <dgm:pt modelId="{2F46A1FB-5C6D-4E67-9D09-16D6CD6D75A0}" type="pres">
      <dgm:prSet presAssocID="{A21675D3-2E69-4AAD-BF3B-096919D7E50E}"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No sign"/>
        </a:ext>
      </dgm:extLst>
    </dgm:pt>
    <dgm:pt modelId="{F02EE73C-51E5-44DB-814D-3F06030EFD18}" type="pres">
      <dgm:prSet presAssocID="{A21675D3-2E69-4AAD-BF3B-096919D7E50E}" presName="spaceRect" presStyleCnt="0"/>
      <dgm:spPr/>
    </dgm:pt>
    <dgm:pt modelId="{6E0DB48D-618B-4980-B8F3-4B85CB95AB9E}" type="pres">
      <dgm:prSet presAssocID="{A21675D3-2E69-4AAD-BF3B-096919D7E50E}" presName="parTx" presStyleLbl="revTx" presStyleIdx="0" presStyleCnt="3">
        <dgm:presLayoutVars>
          <dgm:chMax val="0"/>
          <dgm:chPref val="0"/>
        </dgm:presLayoutVars>
      </dgm:prSet>
      <dgm:spPr/>
    </dgm:pt>
    <dgm:pt modelId="{7CD1C764-8489-4852-81CF-23C89015B515}" type="pres">
      <dgm:prSet presAssocID="{A585F918-58B2-43CD-920C-81F8D145A2A6}" presName="sibTrans" presStyleCnt="0"/>
      <dgm:spPr/>
    </dgm:pt>
    <dgm:pt modelId="{D70FEF68-77EF-4199-A507-51885DB0ACC2}" type="pres">
      <dgm:prSet presAssocID="{D80B8CA1-3B15-4B34-BFAE-9A3F8CEAA8A6}" presName="compNode" presStyleCnt="0"/>
      <dgm:spPr/>
    </dgm:pt>
    <dgm:pt modelId="{B175CE85-3651-438A-AC52-CF46C754B8E0}" type="pres">
      <dgm:prSet presAssocID="{D80B8CA1-3B15-4B34-BFAE-9A3F8CEAA8A6}" presName="bgRect" presStyleLbl="bgShp" presStyleIdx="1" presStyleCnt="3"/>
      <dgm:spPr/>
    </dgm:pt>
    <dgm:pt modelId="{756F5013-A70F-4B2D-9B83-3CA34F3D90B7}" type="pres">
      <dgm:prSet presAssocID="{D80B8CA1-3B15-4B34-BFAE-9A3F8CEAA8A6}"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onfused Person"/>
        </a:ext>
      </dgm:extLst>
    </dgm:pt>
    <dgm:pt modelId="{593356A9-9A9E-4C1A-AE72-06627A6A6ED5}" type="pres">
      <dgm:prSet presAssocID="{D80B8CA1-3B15-4B34-BFAE-9A3F8CEAA8A6}" presName="spaceRect" presStyleCnt="0"/>
      <dgm:spPr/>
    </dgm:pt>
    <dgm:pt modelId="{DA7499EB-26A3-4A0D-A986-DACCF8EF6B57}" type="pres">
      <dgm:prSet presAssocID="{D80B8CA1-3B15-4B34-BFAE-9A3F8CEAA8A6}" presName="parTx" presStyleLbl="revTx" presStyleIdx="1" presStyleCnt="3">
        <dgm:presLayoutVars>
          <dgm:chMax val="0"/>
          <dgm:chPref val="0"/>
        </dgm:presLayoutVars>
      </dgm:prSet>
      <dgm:spPr/>
    </dgm:pt>
    <dgm:pt modelId="{3864E487-6F72-4101-BF8C-8CCD83570932}" type="pres">
      <dgm:prSet presAssocID="{C9B39041-F50D-4DD2-B866-D3492B7528D3}" presName="sibTrans" presStyleCnt="0"/>
      <dgm:spPr/>
    </dgm:pt>
    <dgm:pt modelId="{004EF177-CAD2-4001-BDD1-E87B85B5C041}" type="pres">
      <dgm:prSet presAssocID="{8BA9A72C-C5B5-4F5A-B88E-88F5BCE815DD}" presName="compNode" presStyleCnt="0"/>
      <dgm:spPr/>
    </dgm:pt>
    <dgm:pt modelId="{C1F6843A-E3FE-4895-BC95-7DBEB4B553D8}" type="pres">
      <dgm:prSet presAssocID="{8BA9A72C-C5B5-4F5A-B88E-88F5BCE815DD}" presName="bgRect" presStyleLbl="bgShp" presStyleIdx="2" presStyleCnt="3"/>
      <dgm:spPr/>
    </dgm:pt>
    <dgm:pt modelId="{3D17D661-2BD7-4380-A197-1D5A36FDA702}" type="pres">
      <dgm:prSet presAssocID="{8BA9A72C-C5B5-4F5A-B88E-88F5BCE815DD}"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Target Audience"/>
        </a:ext>
      </dgm:extLst>
    </dgm:pt>
    <dgm:pt modelId="{B4932C16-E47B-4941-B0A1-A026C8697DCA}" type="pres">
      <dgm:prSet presAssocID="{8BA9A72C-C5B5-4F5A-B88E-88F5BCE815DD}" presName="spaceRect" presStyleCnt="0"/>
      <dgm:spPr/>
    </dgm:pt>
    <dgm:pt modelId="{36B710E7-38EF-4F6D-B216-BCB5A48EC631}" type="pres">
      <dgm:prSet presAssocID="{8BA9A72C-C5B5-4F5A-B88E-88F5BCE815DD}" presName="parTx" presStyleLbl="revTx" presStyleIdx="2" presStyleCnt="3">
        <dgm:presLayoutVars>
          <dgm:chMax val="0"/>
          <dgm:chPref val="0"/>
        </dgm:presLayoutVars>
      </dgm:prSet>
      <dgm:spPr/>
    </dgm:pt>
  </dgm:ptLst>
  <dgm:cxnLst>
    <dgm:cxn modelId="{6629080D-D1BD-43C4-A72E-AA370A43A2CA}" type="presOf" srcId="{90754268-C483-4606-BCA7-DF04C35512A1}" destId="{6B6CDAB1-D032-4B18-8938-2A20A9020B2C}" srcOrd="0" destOrd="0" presId="urn:microsoft.com/office/officeart/2018/2/layout/IconVerticalSolidList"/>
    <dgm:cxn modelId="{71B45148-3788-440D-9A80-290B71F2700B}" srcId="{90754268-C483-4606-BCA7-DF04C35512A1}" destId="{D80B8CA1-3B15-4B34-BFAE-9A3F8CEAA8A6}" srcOrd="1" destOrd="0" parTransId="{52D825A3-1429-45B6-AECB-49CC16E6E879}" sibTransId="{C9B39041-F50D-4DD2-B866-D3492B7528D3}"/>
    <dgm:cxn modelId="{EDA79E84-57F5-45EF-8786-9A532974BA7B}" type="presOf" srcId="{8BA9A72C-C5B5-4F5A-B88E-88F5BCE815DD}" destId="{36B710E7-38EF-4F6D-B216-BCB5A48EC631}" srcOrd="0" destOrd="0" presId="urn:microsoft.com/office/officeart/2018/2/layout/IconVerticalSolidList"/>
    <dgm:cxn modelId="{10EE3486-5684-49EF-88C0-9FFC613A6CB1}" srcId="{90754268-C483-4606-BCA7-DF04C35512A1}" destId="{A21675D3-2E69-4AAD-BF3B-096919D7E50E}" srcOrd="0" destOrd="0" parTransId="{50BD750B-3AAD-405C-8A4E-37825C108248}" sibTransId="{A585F918-58B2-43CD-920C-81F8D145A2A6}"/>
    <dgm:cxn modelId="{2B6CE08B-BBBC-41FF-97B6-372E7897BFB7}" type="presOf" srcId="{A21675D3-2E69-4AAD-BF3B-096919D7E50E}" destId="{6E0DB48D-618B-4980-B8F3-4B85CB95AB9E}" srcOrd="0" destOrd="0" presId="urn:microsoft.com/office/officeart/2018/2/layout/IconVerticalSolidList"/>
    <dgm:cxn modelId="{413754DD-1C23-4509-AC85-589F11409004}" type="presOf" srcId="{D80B8CA1-3B15-4B34-BFAE-9A3F8CEAA8A6}" destId="{DA7499EB-26A3-4A0D-A986-DACCF8EF6B57}" srcOrd="0" destOrd="0" presId="urn:microsoft.com/office/officeart/2018/2/layout/IconVerticalSolidList"/>
    <dgm:cxn modelId="{763C3EEF-131F-43B2-8413-1CFC08CBE208}" srcId="{90754268-C483-4606-BCA7-DF04C35512A1}" destId="{8BA9A72C-C5B5-4F5A-B88E-88F5BCE815DD}" srcOrd="2" destOrd="0" parTransId="{A929101C-4286-4080-A598-AFA2A7B7AFE5}" sibTransId="{547A3E30-B143-4694-8A4F-5C216B55E32F}"/>
    <dgm:cxn modelId="{FD23F7CE-A6B4-4E92-B76D-589C760096DB}" type="presParOf" srcId="{6B6CDAB1-D032-4B18-8938-2A20A9020B2C}" destId="{F22E3E5D-9E6E-4FC0-911C-7916D137645F}" srcOrd="0" destOrd="0" presId="urn:microsoft.com/office/officeart/2018/2/layout/IconVerticalSolidList"/>
    <dgm:cxn modelId="{07F2293B-7B60-448F-A340-BFEF3AFD1F33}" type="presParOf" srcId="{F22E3E5D-9E6E-4FC0-911C-7916D137645F}" destId="{37081BEF-68AB-4B4F-B659-25BCF81F52EA}" srcOrd="0" destOrd="0" presId="urn:microsoft.com/office/officeart/2018/2/layout/IconVerticalSolidList"/>
    <dgm:cxn modelId="{DD8E98F0-85F8-4DFA-B950-47CEB6D215E2}" type="presParOf" srcId="{F22E3E5D-9E6E-4FC0-911C-7916D137645F}" destId="{2F46A1FB-5C6D-4E67-9D09-16D6CD6D75A0}" srcOrd="1" destOrd="0" presId="urn:microsoft.com/office/officeart/2018/2/layout/IconVerticalSolidList"/>
    <dgm:cxn modelId="{2250F35E-CF5C-49AF-B0E9-C9B2442D9F55}" type="presParOf" srcId="{F22E3E5D-9E6E-4FC0-911C-7916D137645F}" destId="{F02EE73C-51E5-44DB-814D-3F06030EFD18}" srcOrd="2" destOrd="0" presId="urn:microsoft.com/office/officeart/2018/2/layout/IconVerticalSolidList"/>
    <dgm:cxn modelId="{C02EF078-A0A9-4420-B0D9-9BE4A5901CA7}" type="presParOf" srcId="{F22E3E5D-9E6E-4FC0-911C-7916D137645F}" destId="{6E0DB48D-618B-4980-B8F3-4B85CB95AB9E}" srcOrd="3" destOrd="0" presId="urn:microsoft.com/office/officeart/2018/2/layout/IconVerticalSolidList"/>
    <dgm:cxn modelId="{09F2E424-5138-4430-9F9A-437E5A35E52E}" type="presParOf" srcId="{6B6CDAB1-D032-4B18-8938-2A20A9020B2C}" destId="{7CD1C764-8489-4852-81CF-23C89015B515}" srcOrd="1" destOrd="0" presId="urn:microsoft.com/office/officeart/2018/2/layout/IconVerticalSolidList"/>
    <dgm:cxn modelId="{0FCB3821-1DFF-478E-B0D0-2355DB83DF70}" type="presParOf" srcId="{6B6CDAB1-D032-4B18-8938-2A20A9020B2C}" destId="{D70FEF68-77EF-4199-A507-51885DB0ACC2}" srcOrd="2" destOrd="0" presId="urn:microsoft.com/office/officeart/2018/2/layout/IconVerticalSolidList"/>
    <dgm:cxn modelId="{9947A2F8-3D0E-47AC-9838-26DE5EC77E88}" type="presParOf" srcId="{D70FEF68-77EF-4199-A507-51885DB0ACC2}" destId="{B175CE85-3651-438A-AC52-CF46C754B8E0}" srcOrd="0" destOrd="0" presId="urn:microsoft.com/office/officeart/2018/2/layout/IconVerticalSolidList"/>
    <dgm:cxn modelId="{99A3BE0E-9BD8-4185-8A82-249C64F76D34}" type="presParOf" srcId="{D70FEF68-77EF-4199-A507-51885DB0ACC2}" destId="{756F5013-A70F-4B2D-9B83-3CA34F3D90B7}" srcOrd="1" destOrd="0" presId="urn:microsoft.com/office/officeart/2018/2/layout/IconVerticalSolidList"/>
    <dgm:cxn modelId="{D8FC082F-5406-4699-9BF0-994692C1E5DF}" type="presParOf" srcId="{D70FEF68-77EF-4199-A507-51885DB0ACC2}" destId="{593356A9-9A9E-4C1A-AE72-06627A6A6ED5}" srcOrd="2" destOrd="0" presId="urn:microsoft.com/office/officeart/2018/2/layout/IconVerticalSolidList"/>
    <dgm:cxn modelId="{EB573ECC-99AD-48FE-9C15-D2D546FEBD64}" type="presParOf" srcId="{D70FEF68-77EF-4199-A507-51885DB0ACC2}" destId="{DA7499EB-26A3-4A0D-A986-DACCF8EF6B57}" srcOrd="3" destOrd="0" presId="urn:microsoft.com/office/officeart/2018/2/layout/IconVerticalSolidList"/>
    <dgm:cxn modelId="{C0551429-1D04-4A97-9CEA-AFB3725C7317}" type="presParOf" srcId="{6B6CDAB1-D032-4B18-8938-2A20A9020B2C}" destId="{3864E487-6F72-4101-BF8C-8CCD83570932}" srcOrd="3" destOrd="0" presId="urn:microsoft.com/office/officeart/2018/2/layout/IconVerticalSolidList"/>
    <dgm:cxn modelId="{B0001893-F136-45F2-9867-D1B479F2B6B2}" type="presParOf" srcId="{6B6CDAB1-D032-4B18-8938-2A20A9020B2C}" destId="{004EF177-CAD2-4001-BDD1-E87B85B5C041}" srcOrd="4" destOrd="0" presId="urn:microsoft.com/office/officeart/2018/2/layout/IconVerticalSolidList"/>
    <dgm:cxn modelId="{81733948-908C-48A8-9483-761C6C7A9946}" type="presParOf" srcId="{004EF177-CAD2-4001-BDD1-E87B85B5C041}" destId="{C1F6843A-E3FE-4895-BC95-7DBEB4B553D8}" srcOrd="0" destOrd="0" presId="urn:microsoft.com/office/officeart/2018/2/layout/IconVerticalSolidList"/>
    <dgm:cxn modelId="{19CD7DAB-0775-40A9-8949-B20D39CBD4B6}" type="presParOf" srcId="{004EF177-CAD2-4001-BDD1-E87B85B5C041}" destId="{3D17D661-2BD7-4380-A197-1D5A36FDA702}" srcOrd="1" destOrd="0" presId="urn:microsoft.com/office/officeart/2018/2/layout/IconVerticalSolidList"/>
    <dgm:cxn modelId="{4B7B834C-04DC-4DE8-B194-F8DC15C861DE}" type="presParOf" srcId="{004EF177-CAD2-4001-BDD1-E87B85B5C041}" destId="{B4932C16-E47B-4941-B0A1-A026C8697DCA}" srcOrd="2" destOrd="0" presId="urn:microsoft.com/office/officeart/2018/2/layout/IconVerticalSolidList"/>
    <dgm:cxn modelId="{475E860D-6678-4167-B3E1-F6D451D60D2B}" type="presParOf" srcId="{004EF177-CAD2-4001-BDD1-E87B85B5C041}" destId="{36B710E7-38EF-4F6D-B216-BCB5A48EC631}"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F77C065D-17C7-4BD7-9A5A-306F04F03496}"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2ECB9475-A406-4D35-8BEA-22EBC4900C8E}">
      <dgm:prSet/>
      <dgm:spPr/>
      <dgm:t>
        <a:bodyPr/>
        <a:lstStyle/>
        <a:p>
          <a:r>
            <a:rPr lang="en-US" i="0"/>
            <a:t>Be prepared to listen. Concentrate on the speaker, and not on how you are going to reply.</a:t>
          </a:r>
          <a:endParaRPr lang="en-US"/>
        </a:p>
      </dgm:t>
    </dgm:pt>
    <dgm:pt modelId="{F06E64C8-C2EA-4250-8A93-DD10A23D4A7A}" type="parTrans" cxnId="{10E48236-1117-41CA-AD02-792E8F48077E}">
      <dgm:prSet/>
      <dgm:spPr/>
      <dgm:t>
        <a:bodyPr/>
        <a:lstStyle/>
        <a:p>
          <a:endParaRPr lang="en-US"/>
        </a:p>
      </dgm:t>
    </dgm:pt>
    <dgm:pt modelId="{6E7DFBFA-BF08-485B-B611-1D6367C0FD1D}" type="sibTrans" cxnId="{10E48236-1117-41CA-AD02-792E8F48077E}">
      <dgm:prSet/>
      <dgm:spPr/>
      <dgm:t>
        <a:bodyPr/>
        <a:lstStyle/>
        <a:p>
          <a:endParaRPr lang="en-US"/>
        </a:p>
      </dgm:t>
    </dgm:pt>
    <dgm:pt modelId="{C3371996-184C-42D6-BB8C-EE06ABC5A950}">
      <dgm:prSet/>
      <dgm:spPr/>
      <dgm:t>
        <a:bodyPr/>
        <a:lstStyle/>
        <a:p>
          <a:r>
            <a:rPr lang="en-US" i="0"/>
            <a:t>Keep an open mind and be objective</a:t>
          </a:r>
          <a:endParaRPr lang="en-US"/>
        </a:p>
      </dgm:t>
    </dgm:pt>
    <dgm:pt modelId="{F04F8C10-3EB8-4592-A99D-407744DDE085}" type="parTrans" cxnId="{BF6AE098-B8CB-44B6-A0DF-94E8F5C4CE79}">
      <dgm:prSet/>
      <dgm:spPr/>
      <dgm:t>
        <a:bodyPr/>
        <a:lstStyle/>
        <a:p>
          <a:endParaRPr lang="en-US"/>
        </a:p>
      </dgm:t>
    </dgm:pt>
    <dgm:pt modelId="{B1B0A7FF-E64B-4A5C-8B1F-38FD1259D059}" type="sibTrans" cxnId="{BF6AE098-B8CB-44B6-A0DF-94E8F5C4CE79}">
      <dgm:prSet/>
      <dgm:spPr/>
      <dgm:t>
        <a:bodyPr/>
        <a:lstStyle/>
        <a:p>
          <a:endParaRPr lang="en-US"/>
        </a:p>
      </dgm:t>
    </dgm:pt>
    <dgm:pt modelId="{6AC1AAD8-F337-46DA-8766-70283B134E9C}">
      <dgm:prSet/>
      <dgm:spPr/>
      <dgm:t>
        <a:bodyPr/>
        <a:lstStyle/>
        <a:p>
          <a:r>
            <a:rPr lang="en-US" i="0"/>
            <a:t>Learn to effectively take notes</a:t>
          </a:r>
          <a:endParaRPr lang="en-US"/>
        </a:p>
      </dgm:t>
    </dgm:pt>
    <dgm:pt modelId="{39C4D3BA-1302-4EF6-879C-567C618BEB1F}" type="parTrans" cxnId="{6A629433-681A-433D-93CD-E4FF84CDD276}">
      <dgm:prSet/>
      <dgm:spPr/>
      <dgm:t>
        <a:bodyPr/>
        <a:lstStyle/>
        <a:p>
          <a:endParaRPr lang="en-US"/>
        </a:p>
      </dgm:t>
    </dgm:pt>
    <dgm:pt modelId="{7A44578B-11A2-4B35-86C6-D10B311E6B13}" type="sibTrans" cxnId="{6A629433-681A-433D-93CD-E4FF84CDD276}">
      <dgm:prSet/>
      <dgm:spPr/>
      <dgm:t>
        <a:bodyPr/>
        <a:lstStyle/>
        <a:p>
          <a:endParaRPr lang="en-US"/>
        </a:p>
      </dgm:t>
    </dgm:pt>
    <dgm:pt modelId="{677BC94F-6F2B-4174-956F-CEA952107C94}" type="pres">
      <dgm:prSet presAssocID="{F77C065D-17C7-4BD7-9A5A-306F04F03496}" presName="root" presStyleCnt="0">
        <dgm:presLayoutVars>
          <dgm:dir/>
          <dgm:resizeHandles val="exact"/>
        </dgm:presLayoutVars>
      </dgm:prSet>
      <dgm:spPr/>
    </dgm:pt>
    <dgm:pt modelId="{83880979-B5D9-4BAA-B9B7-A3498378C465}" type="pres">
      <dgm:prSet presAssocID="{2ECB9475-A406-4D35-8BEA-22EBC4900C8E}" presName="compNode" presStyleCnt="0"/>
      <dgm:spPr/>
    </dgm:pt>
    <dgm:pt modelId="{FB594929-932F-4264-8990-6A8BA751E9C0}" type="pres">
      <dgm:prSet presAssocID="{2ECB9475-A406-4D35-8BEA-22EBC4900C8E}" presName="bgRect" presStyleLbl="bgShp" presStyleIdx="0" presStyleCnt="3"/>
      <dgm:spPr/>
    </dgm:pt>
    <dgm:pt modelId="{D9C07029-260A-4204-B532-6E2AA05969F5}" type="pres">
      <dgm:prSet presAssocID="{2ECB9475-A406-4D35-8BEA-22EBC4900C8E}"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Mute Speaker"/>
        </a:ext>
      </dgm:extLst>
    </dgm:pt>
    <dgm:pt modelId="{F755F852-6236-4C6F-A952-C7BA977EC69E}" type="pres">
      <dgm:prSet presAssocID="{2ECB9475-A406-4D35-8BEA-22EBC4900C8E}" presName="spaceRect" presStyleCnt="0"/>
      <dgm:spPr/>
    </dgm:pt>
    <dgm:pt modelId="{4E0757C8-8A9C-457A-964C-39DAA507F7F6}" type="pres">
      <dgm:prSet presAssocID="{2ECB9475-A406-4D35-8BEA-22EBC4900C8E}" presName="parTx" presStyleLbl="revTx" presStyleIdx="0" presStyleCnt="3">
        <dgm:presLayoutVars>
          <dgm:chMax val="0"/>
          <dgm:chPref val="0"/>
        </dgm:presLayoutVars>
      </dgm:prSet>
      <dgm:spPr/>
    </dgm:pt>
    <dgm:pt modelId="{F924FA4F-80E1-4FAA-A037-FCD5148FECD8}" type="pres">
      <dgm:prSet presAssocID="{6E7DFBFA-BF08-485B-B611-1D6367C0FD1D}" presName="sibTrans" presStyleCnt="0"/>
      <dgm:spPr/>
    </dgm:pt>
    <dgm:pt modelId="{76044DD1-8EF7-42BD-928A-A409F4555612}" type="pres">
      <dgm:prSet presAssocID="{C3371996-184C-42D6-BB8C-EE06ABC5A950}" presName="compNode" presStyleCnt="0"/>
      <dgm:spPr/>
    </dgm:pt>
    <dgm:pt modelId="{51559790-0DB3-4B46-B64D-1D338691FB5C}" type="pres">
      <dgm:prSet presAssocID="{C3371996-184C-42D6-BB8C-EE06ABC5A950}" presName="bgRect" presStyleLbl="bgShp" presStyleIdx="1" presStyleCnt="3"/>
      <dgm:spPr/>
    </dgm:pt>
    <dgm:pt modelId="{D6443410-9B5F-4681-9DC8-EB7B11846BEB}" type="pres">
      <dgm:prSet presAssocID="{C3371996-184C-42D6-BB8C-EE06ABC5A950}"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Head with Gears"/>
        </a:ext>
      </dgm:extLst>
    </dgm:pt>
    <dgm:pt modelId="{2A60E3A0-A4FA-40C9-89AF-F9E676BC55A1}" type="pres">
      <dgm:prSet presAssocID="{C3371996-184C-42D6-BB8C-EE06ABC5A950}" presName="spaceRect" presStyleCnt="0"/>
      <dgm:spPr/>
    </dgm:pt>
    <dgm:pt modelId="{A7F1499E-9012-4ED0-8233-3AB8282083B9}" type="pres">
      <dgm:prSet presAssocID="{C3371996-184C-42D6-BB8C-EE06ABC5A950}" presName="parTx" presStyleLbl="revTx" presStyleIdx="1" presStyleCnt="3">
        <dgm:presLayoutVars>
          <dgm:chMax val="0"/>
          <dgm:chPref val="0"/>
        </dgm:presLayoutVars>
      </dgm:prSet>
      <dgm:spPr/>
    </dgm:pt>
    <dgm:pt modelId="{B51C0169-3CA4-4671-93B2-34513E271A0D}" type="pres">
      <dgm:prSet presAssocID="{B1B0A7FF-E64B-4A5C-8B1F-38FD1259D059}" presName="sibTrans" presStyleCnt="0"/>
      <dgm:spPr/>
    </dgm:pt>
    <dgm:pt modelId="{F0D22BE7-0884-49B7-9508-E168FC302BB0}" type="pres">
      <dgm:prSet presAssocID="{6AC1AAD8-F337-46DA-8766-70283B134E9C}" presName="compNode" presStyleCnt="0"/>
      <dgm:spPr/>
    </dgm:pt>
    <dgm:pt modelId="{018DEB77-6831-446D-AF72-C6F9805C4739}" type="pres">
      <dgm:prSet presAssocID="{6AC1AAD8-F337-46DA-8766-70283B134E9C}" presName="bgRect" presStyleLbl="bgShp" presStyleIdx="2" presStyleCnt="3"/>
      <dgm:spPr/>
    </dgm:pt>
    <dgm:pt modelId="{A3027234-A6D7-42CC-98C3-47C5285478CF}" type="pres">
      <dgm:prSet presAssocID="{6AC1AAD8-F337-46DA-8766-70283B134E9C}"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Pencil"/>
        </a:ext>
      </dgm:extLst>
    </dgm:pt>
    <dgm:pt modelId="{7CC0C574-6F7E-4D16-BBBB-B5F2EC1BB175}" type="pres">
      <dgm:prSet presAssocID="{6AC1AAD8-F337-46DA-8766-70283B134E9C}" presName="spaceRect" presStyleCnt="0"/>
      <dgm:spPr/>
    </dgm:pt>
    <dgm:pt modelId="{11485CD1-ECC2-4976-A0C1-01CCAD7A05DB}" type="pres">
      <dgm:prSet presAssocID="{6AC1AAD8-F337-46DA-8766-70283B134E9C}" presName="parTx" presStyleLbl="revTx" presStyleIdx="2" presStyleCnt="3">
        <dgm:presLayoutVars>
          <dgm:chMax val="0"/>
          <dgm:chPref val="0"/>
        </dgm:presLayoutVars>
      </dgm:prSet>
      <dgm:spPr/>
    </dgm:pt>
  </dgm:ptLst>
  <dgm:cxnLst>
    <dgm:cxn modelId="{50120C1B-7249-4D8A-8356-0181119576FA}" type="presOf" srcId="{6AC1AAD8-F337-46DA-8766-70283B134E9C}" destId="{11485CD1-ECC2-4976-A0C1-01CCAD7A05DB}" srcOrd="0" destOrd="0" presId="urn:microsoft.com/office/officeart/2018/2/layout/IconVerticalSolidList"/>
    <dgm:cxn modelId="{6A629433-681A-433D-93CD-E4FF84CDD276}" srcId="{F77C065D-17C7-4BD7-9A5A-306F04F03496}" destId="{6AC1AAD8-F337-46DA-8766-70283B134E9C}" srcOrd="2" destOrd="0" parTransId="{39C4D3BA-1302-4EF6-879C-567C618BEB1F}" sibTransId="{7A44578B-11A2-4B35-86C6-D10B311E6B13}"/>
    <dgm:cxn modelId="{10E48236-1117-41CA-AD02-792E8F48077E}" srcId="{F77C065D-17C7-4BD7-9A5A-306F04F03496}" destId="{2ECB9475-A406-4D35-8BEA-22EBC4900C8E}" srcOrd="0" destOrd="0" parTransId="{F06E64C8-C2EA-4250-8A93-DD10A23D4A7A}" sibTransId="{6E7DFBFA-BF08-485B-B611-1D6367C0FD1D}"/>
    <dgm:cxn modelId="{6A435969-08B4-4D82-8C40-AAD59BD8F141}" type="presOf" srcId="{C3371996-184C-42D6-BB8C-EE06ABC5A950}" destId="{A7F1499E-9012-4ED0-8233-3AB8282083B9}" srcOrd="0" destOrd="0" presId="urn:microsoft.com/office/officeart/2018/2/layout/IconVerticalSolidList"/>
    <dgm:cxn modelId="{0DE29253-120F-44BE-B747-9AEDC47A6741}" type="presOf" srcId="{2ECB9475-A406-4D35-8BEA-22EBC4900C8E}" destId="{4E0757C8-8A9C-457A-964C-39DAA507F7F6}" srcOrd="0" destOrd="0" presId="urn:microsoft.com/office/officeart/2018/2/layout/IconVerticalSolidList"/>
    <dgm:cxn modelId="{BF6AE098-B8CB-44B6-A0DF-94E8F5C4CE79}" srcId="{F77C065D-17C7-4BD7-9A5A-306F04F03496}" destId="{C3371996-184C-42D6-BB8C-EE06ABC5A950}" srcOrd="1" destOrd="0" parTransId="{F04F8C10-3EB8-4592-A99D-407744DDE085}" sibTransId="{B1B0A7FF-E64B-4A5C-8B1F-38FD1259D059}"/>
    <dgm:cxn modelId="{358A10DE-CADB-4CF4-B230-E6FF79A3F8AA}" type="presOf" srcId="{F77C065D-17C7-4BD7-9A5A-306F04F03496}" destId="{677BC94F-6F2B-4174-956F-CEA952107C94}" srcOrd="0" destOrd="0" presId="urn:microsoft.com/office/officeart/2018/2/layout/IconVerticalSolidList"/>
    <dgm:cxn modelId="{72C2497C-9443-4FF8-AE52-26488BAAC018}" type="presParOf" srcId="{677BC94F-6F2B-4174-956F-CEA952107C94}" destId="{83880979-B5D9-4BAA-B9B7-A3498378C465}" srcOrd="0" destOrd="0" presId="urn:microsoft.com/office/officeart/2018/2/layout/IconVerticalSolidList"/>
    <dgm:cxn modelId="{31E0AFDA-BFE7-4977-ACA2-CA99A0B6589C}" type="presParOf" srcId="{83880979-B5D9-4BAA-B9B7-A3498378C465}" destId="{FB594929-932F-4264-8990-6A8BA751E9C0}" srcOrd="0" destOrd="0" presId="urn:microsoft.com/office/officeart/2018/2/layout/IconVerticalSolidList"/>
    <dgm:cxn modelId="{12692B94-2B25-42DA-9E6B-183B0A7FBE06}" type="presParOf" srcId="{83880979-B5D9-4BAA-B9B7-A3498378C465}" destId="{D9C07029-260A-4204-B532-6E2AA05969F5}" srcOrd="1" destOrd="0" presId="urn:microsoft.com/office/officeart/2018/2/layout/IconVerticalSolidList"/>
    <dgm:cxn modelId="{CE4DEBC0-05FE-40CF-A5D1-A64297389320}" type="presParOf" srcId="{83880979-B5D9-4BAA-B9B7-A3498378C465}" destId="{F755F852-6236-4C6F-A952-C7BA977EC69E}" srcOrd="2" destOrd="0" presId="urn:microsoft.com/office/officeart/2018/2/layout/IconVerticalSolidList"/>
    <dgm:cxn modelId="{CE7D9F18-463E-4AF6-80DE-77E250B85A13}" type="presParOf" srcId="{83880979-B5D9-4BAA-B9B7-A3498378C465}" destId="{4E0757C8-8A9C-457A-964C-39DAA507F7F6}" srcOrd="3" destOrd="0" presId="urn:microsoft.com/office/officeart/2018/2/layout/IconVerticalSolidList"/>
    <dgm:cxn modelId="{D492A1DB-976A-4EB6-B402-9DFADAA2EED1}" type="presParOf" srcId="{677BC94F-6F2B-4174-956F-CEA952107C94}" destId="{F924FA4F-80E1-4FAA-A037-FCD5148FECD8}" srcOrd="1" destOrd="0" presId="urn:microsoft.com/office/officeart/2018/2/layout/IconVerticalSolidList"/>
    <dgm:cxn modelId="{3036DEDF-3C4C-484D-B3A6-C41D5847A5F2}" type="presParOf" srcId="{677BC94F-6F2B-4174-956F-CEA952107C94}" destId="{76044DD1-8EF7-42BD-928A-A409F4555612}" srcOrd="2" destOrd="0" presId="urn:microsoft.com/office/officeart/2018/2/layout/IconVerticalSolidList"/>
    <dgm:cxn modelId="{06790536-9A1E-455B-8105-7A8D39E2D626}" type="presParOf" srcId="{76044DD1-8EF7-42BD-928A-A409F4555612}" destId="{51559790-0DB3-4B46-B64D-1D338691FB5C}" srcOrd="0" destOrd="0" presId="urn:microsoft.com/office/officeart/2018/2/layout/IconVerticalSolidList"/>
    <dgm:cxn modelId="{12CD65FD-4897-4483-AFA8-07042A3D6F14}" type="presParOf" srcId="{76044DD1-8EF7-42BD-928A-A409F4555612}" destId="{D6443410-9B5F-4681-9DC8-EB7B11846BEB}" srcOrd="1" destOrd="0" presId="urn:microsoft.com/office/officeart/2018/2/layout/IconVerticalSolidList"/>
    <dgm:cxn modelId="{7912C4F4-EC35-4707-B7B8-2DB21C0415BE}" type="presParOf" srcId="{76044DD1-8EF7-42BD-928A-A409F4555612}" destId="{2A60E3A0-A4FA-40C9-89AF-F9E676BC55A1}" srcOrd="2" destOrd="0" presId="urn:microsoft.com/office/officeart/2018/2/layout/IconVerticalSolidList"/>
    <dgm:cxn modelId="{6395B06B-C724-492C-B540-9FF977EE83B8}" type="presParOf" srcId="{76044DD1-8EF7-42BD-928A-A409F4555612}" destId="{A7F1499E-9012-4ED0-8233-3AB8282083B9}" srcOrd="3" destOrd="0" presId="urn:microsoft.com/office/officeart/2018/2/layout/IconVerticalSolidList"/>
    <dgm:cxn modelId="{2C22AC69-C8BC-4406-BC98-C39019FDDD85}" type="presParOf" srcId="{677BC94F-6F2B-4174-956F-CEA952107C94}" destId="{B51C0169-3CA4-4671-93B2-34513E271A0D}" srcOrd="3" destOrd="0" presId="urn:microsoft.com/office/officeart/2018/2/layout/IconVerticalSolidList"/>
    <dgm:cxn modelId="{91841FFC-19EE-4D6D-B3E6-71D5D1BCBC59}" type="presParOf" srcId="{677BC94F-6F2B-4174-956F-CEA952107C94}" destId="{F0D22BE7-0884-49B7-9508-E168FC302BB0}" srcOrd="4" destOrd="0" presId="urn:microsoft.com/office/officeart/2018/2/layout/IconVerticalSolidList"/>
    <dgm:cxn modelId="{7725015B-255D-475C-A4EC-9A5EB4720D96}" type="presParOf" srcId="{F0D22BE7-0884-49B7-9508-E168FC302BB0}" destId="{018DEB77-6831-446D-AF72-C6F9805C4739}" srcOrd="0" destOrd="0" presId="urn:microsoft.com/office/officeart/2018/2/layout/IconVerticalSolidList"/>
    <dgm:cxn modelId="{991C454C-8397-4B32-90F7-0199C36C657D}" type="presParOf" srcId="{F0D22BE7-0884-49B7-9508-E168FC302BB0}" destId="{A3027234-A6D7-42CC-98C3-47C5285478CF}" srcOrd="1" destOrd="0" presId="urn:microsoft.com/office/officeart/2018/2/layout/IconVerticalSolidList"/>
    <dgm:cxn modelId="{B967EC93-1383-4EBD-B217-737BD6CD8BE3}" type="presParOf" srcId="{F0D22BE7-0884-49B7-9508-E168FC302BB0}" destId="{7CC0C574-6F7E-4D16-BBBB-B5F2EC1BB175}" srcOrd="2" destOrd="0" presId="urn:microsoft.com/office/officeart/2018/2/layout/IconVerticalSolidList"/>
    <dgm:cxn modelId="{9CDB6AA5-6F2D-4FD0-BB94-839D774F2571}" type="presParOf" srcId="{F0D22BE7-0884-49B7-9508-E168FC302BB0}" destId="{11485CD1-ECC2-4976-A0C1-01CCAD7A05DB}"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15E79828-4A6A-47F1-80E3-658FA085F64A}"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F110C555-A529-4E84-B28F-DD0188E4F58E}">
      <dgm:prSet/>
      <dgm:spPr/>
      <dgm:t>
        <a:bodyPr/>
        <a:lstStyle/>
        <a:p>
          <a:r>
            <a:rPr lang="en-US" b="0" i="0" dirty="0"/>
            <a:t>Consider the competency and sufficiency of the evidence. Skeptical auditors will ask themselves, “Am I getting the true picture?” and carefully follow the chain of audit evidence for assurance.</a:t>
          </a:r>
          <a:endParaRPr lang="en-US" dirty="0"/>
        </a:p>
      </dgm:t>
    </dgm:pt>
    <dgm:pt modelId="{43805788-081C-47A6-8327-2AB44F6FFC7C}" type="parTrans" cxnId="{05661AD0-D817-410B-BFBD-814C1293DE71}">
      <dgm:prSet/>
      <dgm:spPr/>
      <dgm:t>
        <a:bodyPr/>
        <a:lstStyle/>
        <a:p>
          <a:endParaRPr lang="en-US"/>
        </a:p>
      </dgm:t>
    </dgm:pt>
    <dgm:pt modelId="{96CABE5C-FE25-4ADB-AF2F-50D88B824417}" type="sibTrans" cxnId="{05661AD0-D817-410B-BFBD-814C1293DE71}">
      <dgm:prSet/>
      <dgm:spPr/>
      <dgm:t>
        <a:bodyPr/>
        <a:lstStyle/>
        <a:p>
          <a:endParaRPr lang="en-US"/>
        </a:p>
      </dgm:t>
    </dgm:pt>
    <dgm:pt modelId="{2B30ECB1-7343-4BD4-91E5-9E1443C78D8D}">
      <dgm:prSet/>
      <dgm:spPr/>
      <dgm:t>
        <a:bodyPr/>
        <a:lstStyle/>
        <a:p>
          <a:r>
            <a:rPr lang="en-US"/>
            <a:t>Must be objective – cannot assume management’s honesty or dishonesty</a:t>
          </a:r>
        </a:p>
      </dgm:t>
    </dgm:pt>
    <dgm:pt modelId="{0A726623-38F9-4E1E-BB05-0156F6DCFA96}" type="parTrans" cxnId="{ED664E7F-1E49-44D4-9500-2E6AB74D0BF5}">
      <dgm:prSet/>
      <dgm:spPr/>
      <dgm:t>
        <a:bodyPr/>
        <a:lstStyle/>
        <a:p>
          <a:endParaRPr lang="en-US"/>
        </a:p>
      </dgm:t>
    </dgm:pt>
    <dgm:pt modelId="{5AAFCC14-C35A-46BC-B924-215EA898582C}" type="sibTrans" cxnId="{ED664E7F-1E49-44D4-9500-2E6AB74D0BF5}">
      <dgm:prSet/>
      <dgm:spPr/>
      <dgm:t>
        <a:bodyPr/>
        <a:lstStyle/>
        <a:p>
          <a:endParaRPr lang="en-US"/>
        </a:p>
      </dgm:t>
    </dgm:pt>
    <dgm:pt modelId="{40CCA192-D37B-440C-BA51-E8981A1A627A}">
      <dgm:prSet/>
      <dgm:spPr/>
      <dgm:t>
        <a:bodyPr/>
        <a:lstStyle/>
        <a:p>
          <a:r>
            <a:rPr lang="en-US"/>
            <a:t>Trust, but verify</a:t>
          </a:r>
        </a:p>
      </dgm:t>
    </dgm:pt>
    <dgm:pt modelId="{90F6AAEC-D914-4985-AA15-16DB5CC02F00}" type="parTrans" cxnId="{836B7ED1-40DC-463C-849D-0C2E32F825FF}">
      <dgm:prSet/>
      <dgm:spPr/>
      <dgm:t>
        <a:bodyPr/>
        <a:lstStyle/>
        <a:p>
          <a:endParaRPr lang="en-US"/>
        </a:p>
      </dgm:t>
    </dgm:pt>
    <dgm:pt modelId="{09152C7C-8589-4CE3-B8FD-0020695F8E95}" type="sibTrans" cxnId="{836B7ED1-40DC-463C-849D-0C2E32F825FF}">
      <dgm:prSet/>
      <dgm:spPr/>
      <dgm:t>
        <a:bodyPr/>
        <a:lstStyle/>
        <a:p>
          <a:endParaRPr lang="en-US"/>
        </a:p>
      </dgm:t>
    </dgm:pt>
    <dgm:pt modelId="{F279F407-9E70-41EC-A6AC-A06B7265A633}" type="pres">
      <dgm:prSet presAssocID="{15E79828-4A6A-47F1-80E3-658FA085F64A}" presName="root" presStyleCnt="0">
        <dgm:presLayoutVars>
          <dgm:dir/>
          <dgm:resizeHandles val="exact"/>
        </dgm:presLayoutVars>
      </dgm:prSet>
      <dgm:spPr/>
    </dgm:pt>
    <dgm:pt modelId="{7A16C518-4E8E-4026-907F-DF5DDB71EF5E}" type="pres">
      <dgm:prSet presAssocID="{F110C555-A529-4E84-B28F-DD0188E4F58E}" presName="compNode" presStyleCnt="0"/>
      <dgm:spPr/>
    </dgm:pt>
    <dgm:pt modelId="{A655332C-ACDE-4B32-8C10-7FD19030B7AE}" type="pres">
      <dgm:prSet presAssocID="{F110C555-A529-4E84-B28F-DD0188E4F58E}" presName="bgRect" presStyleLbl="bgShp" presStyleIdx="0" presStyleCnt="3"/>
      <dgm:spPr/>
    </dgm:pt>
    <dgm:pt modelId="{BD1A5D61-E34D-4DEC-A5DE-44DF71C7D455}" type="pres">
      <dgm:prSet presAssocID="{F110C555-A529-4E84-B28F-DD0188E4F58E}"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Questions"/>
        </a:ext>
      </dgm:extLst>
    </dgm:pt>
    <dgm:pt modelId="{0CBC86D9-4C57-4A26-937C-7EAE95FFA290}" type="pres">
      <dgm:prSet presAssocID="{F110C555-A529-4E84-B28F-DD0188E4F58E}" presName="spaceRect" presStyleCnt="0"/>
      <dgm:spPr/>
    </dgm:pt>
    <dgm:pt modelId="{3A9A6C81-0462-424A-8A53-BC882E70D786}" type="pres">
      <dgm:prSet presAssocID="{F110C555-A529-4E84-B28F-DD0188E4F58E}" presName="parTx" presStyleLbl="revTx" presStyleIdx="0" presStyleCnt="3">
        <dgm:presLayoutVars>
          <dgm:chMax val="0"/>
          <dgm:chPref val="0"/>
        </dgm:presLayoutVars>
      </dgm:prSet>
      <dgm:spPr/>
    </dgm:pt>
    <dgm:pt modelId="{00EC3AC3-A8B1-408B-8A44-10DEE41F7EB7}" type="pres">
      <dgm:prSet presAssocID="{96CABE5C-FE25-4ADB-AF2F-50D88B824417}" presName="sibTrans" presStyleCnt="0"/>
      <dgm:spPr/>
    </dgm:pt>
    <dgm:pt modelId="{0CFDA9E1-6AAB-4647-91AF-D667B7AA7566}" type="pres">
      <dgm:prSet presAssocID="{2B30ECB1-7343-4BD4-91E5-9E1443C78D8D}" presName="compNode" presStyleCnt="0"/>
      <dgm:spPr/>
    </dgm:pt>
    <dgm:pt modelId="{AB8A25F4-05AD-4ABB-969A-EB27CBF3D415}" type="pres">
      <dgm:prSet presAssocID="{2B30ECB1-7343-4BD4-91E5-9E1443C78D8D}" presName="bgRect" presStyleLbl="bgShp" presStyleIdx="1" presStyleCnt="3"/>
      <dgm:spPr/>
    </dgm:pt>
    <dgm:pt modelId="{A4F570B8-16B0-4EAE-BA3D-BDC58ADA103E}" type="pres">
      <dgm:prSet presAssocID="{2B30ECB1-7343-4BD4-91E5-9E1443C78D8D}"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Scales of Justice"/>
        </a:ext>
      </dgm:extLst>
    </dgm:pt>
    <dgm:pt modelId="{918911C7-76B2-452F-A2CE-743AE606D146}" type="pres">
      <dgm:prSet presAssocID="{2B30ECB1-7343-4BD4-91E5-9E1443C78D8D}" presName="spaceRect" presStyleCnt="0"/>
      <dgm:spPr/>
    </dgm:pt>
    <dgm:pt modelId="{3533C7D6-6B37-4273-9001-C9A073D6D2E0}" type="pres">
      <dgm:prSet presAssocID="{2B30ECB1-7343-4BD4-91E5-9E1443C78D8D}" presName="parTx" presStyleLbl="revTx" presStyleIdx="1" presStyleCnt="3">
        <dgm:presLayoutVars>
          <dgm:chMax val="0"/>
          <dgm:chPref val="0"/>
        </dgm:presLayoutVars>
      </dgm:prSet>
      <dgm:spPr/>
    </dgm:pt>
    <dgm:pt modelId="{C8364D99-F49F-4182-8A75-A2735A106BF5}" type="pres">
      <dgm:prSet presAssocID="{5AAFCC14-C35A-46BC-B924-215EA898582C}" presName="sibTrans" presStyleCnt="0"/>
      <dgm:spPr/>
    </dgm:pt>
    <dgm:pt modelId="{FAE5D046-1DA3-480A-BB74-0703D3F06201}" type="pres">
      <dgm:prSet presAssocID="{40CCA192-D37B-440C-BA51-E8981A1A627A}" presName="compNode" presStyleCnt="0"/>
      <dgm:spPr/>
    </dgm:pt>
    <dgm:pt modelId="{5B34D9BF-E4E3-41CC-B1E9-E6AD291404C1}" type="pres">
      <dgm:prSet presAssocID="{40CCA192-D37B-440C-BA51-E8981A1A627A}" presName="bgRect" presStyleLbl="bgShp" presStyleIdx="2" presStyleCnt="3"/>
      <dgm:spPr/>
    </dgm:pt>
    <dgm:pt modelId="{FBF6ABA5-8620-4E9E-9908-48E4CFF9462B}" type="pres">
      <dgm:prSet presAssocID="{40CCA192-D37B-440C-BA51-E8981A1A627A}"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Checkmark"/>
        </a:ext>
      </dgm:extLst>
    </dgm:pt>
    <dgm:pt modelId="{1C11640C-44C7-4754-A640-18671A908C32}" type="pres">
      <dgm:prSet presAssocID="{40CCA192-D37B-440C-BA51-E8981A1A627A}" presName="spaceRect" presStyleCnt="0"/>
      <dgm:spPr/>
    </dgm:pt>
    <dgm:pt modelId="{C30FCA66-97F7-4887-B916-1D3D77BBDCE6}" type="pres">
      <dgm:prSet presAssocID="{40CCA192-D37B-440C-BA51-E8981A1A627A}" presName="parTx" presStyleLbl="revTx" presStyleIdx="2" presStyleCnt="3">
        <dgm:presLayoutVars>
          <dgm:chMax val="0"/>
          <dgm:chPref val="0"/>
        </dgm:presLayoutVars>
      </dgm:prSet>
      <dgm:spPr/>
    </dgm:pt>
  </dgm:ptLst>
  <dgm:cxnLst>
    <dgm:cxn modelId="{9419A309-13E0-4F95-9B25-F6882E9225C9}" type="presOf" srcId="{40CCA192-D37B-440C-BA51-E8981A1A627A}" destId="{C30FCA66-97F7-4887-B916-1D3D77BBDCE6}" srcOrd="0" destOrd="0" presId="urn:microsoft.com/office/officeart/2018/2/layout/IconVerticalSolidList"/>
    <dgm:cxn modelId="{5B2FD809-8DF6-4F4D-9857-1E27B367D64F}" type="presOf" srcId="{15E79828-4A6A-47F1-80E3-658FA085F64A}" destId="{F279F407-9E70-41EC-A6AC-A06B7265A633}" srcOrd="0" destOrd="0" presId="urn:microsoft.com/office/officeart/2018/2/layout/IconVerticalSolidList"/>
    <dgm:cxn modelId="{ED664E7F-1E49-44D4-9500-2E6AB74D0BF5}" srcId="{15E79828-4A6A-47F1-80E3-658FA085F64A}" destId="{2B30ECB1-7343-4BD4-91E5-9E1443C78D8D}" srcOrd="1" destOrd="0" parTransId="{0A726623-38F9-4E1E-BB05-0156F6DCFA96}" sibTransId="{5AAFCC14-C35A-46BC-B924-215EA898582C}"/>
    <dgm:cxn modelId="{8C4595B7-5771-42F8-91E5-44281979B1D4}" type="presOf" srcId="{2B30ECB1-7343-4BD4-91E5-9E1443C78D8D}" destId="{3533C7D6-6B37-4273-9001-C9A073D6D2E0}" srcOrd="0" destOrd="0" presId="urn:microsoft.com/office/officeart/2018/2/layout/IconVerticalSolidList"/>
    <dgm:cxn modelId="{05661AD0-D817-410B-BFBD-814C1293DE71}" srcId="{15E79828-4A6A-47F1-80E3-658FA085F64A}" destId="{F110C555-A529-4E84-B28F-DD0188E4F58E}" srcOrd="0" destOrd="0" parTransId="{43805788-081C-47A6-8327-2AB44F6FFC7C}" sibTransId="{96CABE5C-FE25-4ADB-AF2F-50D88B824417}"/>
    <dgm:cxn modelId="{836B7ED1-40DC-463C-849D-0C2E32F825FF}" srcId="{15E79828-4A6A-47F1-80E3-658FA085F64A}" destId="{40CCA192-D37B-440C-BA51-E8981A1A627A}" srcOrd="2" destOrd="0" parTransId="{90F6AAEC-D914-4985-AA15-16DB5CC02F00}" sibTransId="{09152C7C-8589-4CE3-B8FD-0020695F8E95}"/>
    <dgm:cxn modelId="{8285ACF9-F814-4826-8116-D8DEB8411CA2}" type="presOf" srcId="{F110C555-A529-4E84-B28F-DD0188E4F58E}" destId="{3A9A6C81-0462-424A-8A53-BC882E70D786}" srcOrd="0" destOrd="0" presId="urn:microsoft.com/office/officeart/2018/2/layout/IconVerticalSolidList"/>
    <dgm:cxn modelId="{62B9C86F-AF02-4A17-874E-5A93F9754D74}" type="presParOf" srcId="{F279F407-9E70-41EC-A6AC-A06B7265A633}" destId="{7A16C518-4E8E-4026-907F-DF5DDB71EF5E}" srcOrd="0" destOrd="0" presId="urn:microsoft.com/office/officeart/2018/2/layout/IconVerticalSolidList"/>
    <dgm:cxn modelId="{2A1DD47E-A734-4B09-A0A2-7301A5ED15FA}" type="presParOf" srcId="{7A16C518-4E8E-4026-907F-DF5DDB71EF5E}" destId="{A655332C-ACDE-4B32-8C10-7FD19030B7AE}" srcOrd="0" destOrd="0" presId="urn:microsoft.com/office/officeart/2018/2/layout/IconVerticalSolidList"/>
    <dgm:cxn modelId="{037E9785-8491-4B52-BECA-A042073215F1}" type="presParOf" srcId="{7A16C518-4E8E-4026-907F-DF5DDB71EF5E}" destId="{BD1A5D61-E34D-4DEC-A5DE-44DF71C7D455}" srcOrd="1" destOrd="0" presId="urn:microsoft.com/office/officeart/2018/2/layout/IconVerticalSolidList"/>
    <dgm:cxn modelId="{C916D537-B089-4BE4-8664-D7136EF64472}" type="presParOf" srcId="{7A16C518-4E8E-4026-907F-DF5DDB71EF5E}" destId="{0CBC86D9-4C57-4A26-937C-7EAE95FFA290}" srcOrd="2" destOrd="0" presId="urn:microsoft.com/office/officeart/2018/2/layout/IconVerticalSolidList"/>
    <dgm:cxn modelId="{9E47AF8C-2F34-4BD7-8625-7E21AA74741B}" type="presParOf" srcId="{7A16C518-4E8E-4026-907F-DF5DDB71EF5E}" destId="{3A9A6C81-0462-424A-8A53-BC882E70D786}" srcOrd="3" destOrd="0" presId="urn:microsoft.com/office/officeart/2018/2/layout/IconVerticalSolidList"/>
    <dgm:cxn modelId="{2AB0F8C1-4EB1-4E87-BEAB-4CAF3D7DD105}" type="presParOf" srcId="{F279F407-9E70-41EC-A6AC-A06B7265A633}" destId="{00EC3AC3-A8B1-408B-8A44-10DEE41F7EB7}" srcOrd="1" destOrd="0" presId="urn:microsoft.com/office/officeart/2018/2/layout/IconVerticalSolidList"/>
    <dgm:cxn modelId="{84EEEBE3-BC2D-4E72-9073-16D987F7B58F}" type="presParOf" srcId="{F279F407-9E70-41EC-A6AC-A06B7265A633}" destId="{0CFDA9E1-6AAB-4647-91AF-D667B7AA7566}" srcOrd="2" destOrd="0" presId="urn:microsoft.com/office/officeart/2018/2/layout/IconVerticalSolidList"/>
    <dgm:cxn modelId="{7F710338-08A7-47FC-8393-CD30F4D1CFC3}" type="presParOf" srcId="{0CFDA9E1-6AAB-4647-91AF-D667B7AA7566}" destId="{AB8A25F4-05AD-4ABB-969A-EB27CBF3D415}" srcOrd="0" destOrd="0" presId="urn:microsoft.com/office/officeart/2018/2/layout/IconVerticalSolidList"/>
    <dgm:cxn modelId="{7B6B5B03-A728-421E-84AE-ACCA97E26379}" type="presParOf" srcId="{0CFDA9E1-6AAB-4647-91AF-D667B7AA7566}" destId="{A4F570B8-16B0-4EAE-BA3D-BDC58ADA103E}" srcOrd="1" destOrd="0" presId="urn:microsoft.com/office/officeart/2018/2/layout/IconVerticalSolidList"/>
    <dgm:cxn modelId="{C19126CC-C2AD-4E5A-968C-5C32567D3A64}" type="presParOf" srcId="{0CFDA9E1-6AAB-4647-91AF-D667B7AA7566}" destId="{918911C7-76B2-452F-A2CE-743AE606D146}" srcOrd="2" destOrd="0" presId="urn:microsoft.com/office/officeart/2018/2/layout/IconVerticalSolidList"/>
    <dgm:cxn modelId="{1BBB6F4C-C62E-47F3-91B0-4B745ADE2E46}" type="presParOf" srcId="{0CFDA9E1-6AAB-4647-91AF-D667B7AA7566}" destId="{3533C7D6-6B37-4273-9001-C9A073D6D2E0}" srcOrd="3" destOrd="0" presId="urn:microsoft.com/office/officeart/2018/2/layout/IconVerticalSolidList"/>
    <dgm:cxn modelId="{A19EFCEA-D3A0-40D1-AE66-50D639BA5B51}" type="presParOf" srcId="{F279F407-9E70-41EC-A6AC-A06B7265A633}" destId="{C8364D99-F49F-4182-8A75-A2735A106BF5}" srcOrd="3" destOrd="0" presId="urn:microsoft.com/office/officeart/2018/2/layout/IconVerticalSolidList"/>
    <dgm:cxn modelId="{C5D0AC9B-07BF-491F-A4D6-CA843FD9D82F}" type="presParOf" srcId="{F279F407-9E70-41EC-A6AC-A06B7265A633}" destId="{FAE5D046-1DA3-480A-BB74-0703D3F06201}" srcOrd="4" destOrd="0" presId="urn:microsoft.com/office/officeart/2018/2/layout/IconVerticalSolidList"/>
    <dgm:cxn modelId="{10AA7E65-55AE-4975-BCFB-16D2B939F21B}" type="presParOf" srcId="{FAE5D046-1DA3-480A-BB74-0703D3F06201}" destId="{5B34D9BF-E4E3-41CC-B1E9-E6AD291404C1}" srcOrd="0" destOrd="0" presId="urn:microsoft.com/office/officeart/2018/2/layout/IconVerticalSolidList"/>
    <dgm:cxn modelId="{5E3E7000-AB2B-40F2-85BE-9B034371D5D4}" type="presParOf" srcId="{FAE5D046-1DA3-480A-BB74-0703D3F06201}" destId="{FBF6ABA5-8620-4E9E-9908-48E4CFF9462B}" srcOrd="1" destOrd="0" presId="urn:microsoft.com/office/officeart/2018/2/layout/IconVerticalSolidList"/>
    <dgm:cxn modelId="{EA1E5098-149C-4D9D-929F-9548117EF14E}" type="presParOf" srcId="{FAE5D046-1DA3-480A-BB74-0703D3F06201}" destId="{1C11640C-44C7-4754-A640-18671A908C32}" srcOrd="2" destOrd="0" presId="urn:microsoft.com/office/officeart/2018/2/layout/IconVerticalSolidList"/>
    <dgm:cxn modelId="{D0DC1EE6-C9C9-4FA6-ACE0-55372F6D9814}" type="presParOf" srcId="{FAE5D046-1DA3-480A-BB74-0703D3F06201}" destId="{C30FCA66-97F7-4887-B916-1D3D77BBDCE6}"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A3A28A3C-AD33-4E2E-BC67-9504A5400C48}" type="doc">
      <dgm:prSet loTypeId="urn:microsoft.com/office/officeart/2005/8/layout/vProcess5" loCatId="process" qsTypeId="urn:microsoft.com/office/officeart/2005/8/quickstyle/simple1" qsCatId="simple" csTypeId="urn:microsoft.com/office/officeart/2005/8/colors/colorful2" csCatId="colorful"/>
      <dgm:spPr/>
      <dgm:t>
        <a:bodyPr/>
        <a:lstStyle/>
        <a:p>
          <a:endParaRPr lang="en-US"/>
        </a:p>
      </dgm:t>
    </dgm:pt>
    <dgm:pt modelId="{0AE5CE44-2823-4A7D-9753-527E534BCF4B}">
      <dgm:prSet/>
      <dgm:spPr/>
      <dgm:t>
        <a:bodyPr/>
        <a:lstStyle/>
        <a:p>
          <a:r>
            <a:rPr lang="en-US" b="0" i="0"/>
            <a:t>Ability to question, understand, connect and evaluate complex sources of information</a:t>
          </a:r>
          <a:endParaRPr lang="en-US"/>
        </a:p>
      </dgm:t>
    </dgm:pt>
    <dgm:pt modelId="{C90E72B8-B777-428A-B47A-7D2FC5F0947C}" type="parTrans" cxnId="{FBBEA1BA-5558-4314-850C-4746BD94390C}">
      <dgm:prSet/>
      <dgm:spPr/>
      <dgm:t>
        <a:bodyPr/>
        <a:lstStyle/>
        <a:p>
          <a:endParaRPr lang="en-US"/>
        </a:p>
      </dgm:t>
    </dgm:pt>
    <dgm:pt modelId="{49B122A1-0E66-4636-B170-B383C94A10ED}" type="sibTrans" cxnId="{FBBEA1BA-5558-4314-850C-4746BD94390C}">
      <dgm:prSet/>
      <dgm:spPr/>
      <dgm:t>
        <a:bodyPr/>
        <a:lstStyle/>
        <a:p>
          <a:endParaRPr lang="en-US"/>
        </a:p>
      </dgm:t>
    </dgm:pt>
    <dgm:pt modelId="{9A64AB4A-EBCD-4B7E-B235-56B046167F9A}">
      <dgm:prSet/>
      <dgm:spPr/>
      <dgm:t>
        <a:bodyPr/>
        <a:lstStyle/>
        <a:p>
          <a:r>
            <a:rPr lang="en-US" b="0" i="0"/>
            <a:t>Use of analysis and judgement to reach a reasoned conclusion. </a:t>
          </a:r>
          <a:endParaRPr lang="en-US"/>
        </a:p>
      </dgm:t>
    </dgm:pt>
    <dgm:pt modelId="{42922F72-0F00-4455-B421-AB0C766D9491}" type="parTrans" cxnId="{F058D39D-95C6-4E33-A8BB-1FA6271389C8}">
      <dgm:prSet/>
      <dgm:spPr/>
      <dgm:t>
        <a:bodyPr/>
        <a:lstStyle/>
        <a:p>
          <a:endParaRPr lang="en-US"/>
        </a:p>
      </dgm:t>
    </dgm:pt>
    <dgm:pt modelId="{63315177-808F-4667-94D7-CE75E755741A}" type="sibTrans" cxnId="{F058D39D-95C6-4E33-A8BB-1FA6271389C8}">
      <dgm:prSet/>
      <dgm:spPr/>
      <dgm:t>
        <a:bodyPr/>
        <a:lstStyle/>
        <a:p>
          <a:endParaRPr lang="en-US"/>
        </a:p>
      </dgm:t>
    </dgm:pt>
    <dgm:pt modelId="{9D3135C7-D5E6-4574-BCF6-CF5102AC9798}">
      <dgm:prSet/>
      <dgm:spPr/>
      <dgm:t>
        <a:bodyPr/>
        <a:lstStyle/>
        <a:p>
          <a:r>
            <a:rPr lang="en-US"/>
            <a:t>A</a:t>
          </a:r>
          <a:r>
            <a:rPr lang="en-US" b="0" i="0"/>
            <a:t>sk the right questions and make suggestions that show understanding</a:t>
          </a:r>
          <a:endParaRPr lang="en-US"/>
        </a:p>
      </dgm:t>
    </dgm:pt>
    <dgm:pt modelId="{B641DB41-4CEE-48AA-95A6-02BF2A5C173C}" type="parTrans" cxnId="{864DE0DC-0A6A-4125-80E0-7C7142C5F5ED}">
      <dgm:prSet/>
      <dgm:spPr/>
      <dgm:t>
        <a:bodyPr/>
        <a:lstStyle/>
        <a:p>
          <a:endParaRPr lang="en-US"/>
        </a:p>
      </dgm:t>
    </dgm:pt>
    <dgm:pt modelId="{DCA17DAA-BD86-4BC3-B244-38F8DF611199}" type="sibTrans" cxnId="{864DE0DC-0A6A-4125-80E0-7C7142C5F5ED}">
      <dgm:prSet/>
      <dgm:spPr/>
      <dgm:t>
        <a:bodyPr/>
        <a:lstStyle/>
        <a:p>
          <a:endParaRPr lang="en-US"/>
        </a:p>
      </dgm:t>
    </dgm:pt>
    <dgm:pt modelId="{35CBC6B4-8296-430A-9B2A-309E151C1997}">
      <dgm:prSet/>
      <dgm:spPr/>
      <dgm:t>
        <a:bodyPr/>
        <a:lstStyle/>
        <a:p>
          <a:r>
            <a:rPr lang="en-US"/>
            <a:t>B</a:t>
          </a:r>
          <a:r>
            <a:rPr lang="en-US" b="0" i="0"/>
            <a:t>e able to connect the dots</a:t>
          </a:r>
          <a:r>
            <a:rPr lang="en-US"/>
            <a:t> and </a:t>
          </a:r>
          <a:r>
            <a:rPr lang="en-US" b="0" i="0"/>
            <a:t>bringing lessons from experience</a:t>
          </a:r>
          <a:endParaRPr lang="en-US"/>
        </a:p>
      </dgm:t>
    </dgm:pt>
    <dgm:pt modelId="{8665F239-ED6F-41B8-9537-69B1FF1E4681}" type="parTrans" cxnId="{EA40273E-31C0-477C-91A4-3D2224B48D13}">
      <dgm:prSet/>
      <dgm:spPr/>
      <dgm:t>
        <a:bodyPr/>
        <a:lstStyle/>
        <a:p>
          <a:endParaRPr lang="en-US"/>
        </a:p>
      </dgm:t>
    </dgm:pt>
    <dgm:pt modelId="{94092429-DD02-40D6-B0A4-1C45C6587776}" type="sibTrans" cxnId="{EA40273E-31C0-477C-91A4-3D2224B48D13}">
      <dgm:prSet/>
      <dgm:spPr/>
      <dgm:t>
        <a:bodyPr/>
        <a:lstStyle/>
        <a:p>
          <a:endParaRPr lang="en-US"/>
        </a:p>
      </dgm:t>
    </dgm:pt>
    <dgm:pt modelId="{38CAC888-9566-42E6-BE93-E0DFBAA2F112}" type="pres">
      <dgm:prSet presAssocID="{A3A28A3C-AD33-4E2E-BC67-9504A5400C48}" presName="outerComposite" presStyleCnt="0">
        <dgm:presLayoutVars>
          <dgm:chMax val="5"/>
          <dgm:dir/>
          <dgm:resizeHandles val="exact"/>
        </dgm:presLayoutVars>
      </dgm:prSet>
      <dgm:spPr/>
    </dgm:pt>
    <dgm:pt modelId="{7BA1EE91-61BC-4A39-8E58-B329CAE16327}" type="pres">
      <dgm:prSet presAssocID="{A3A28A3C-AD33-4E2E-BC67-9504A5400C48}" presName="dummyMaxCanvas" presStyleCnt="0">
        <dgm:presLayoutVars/>
      </dgm:prSet>
      <dgm:spPr/>
    </dgm:pt>
    <dgm:pt modelId="{B3029D23-F5EB-4DFC-A05B-0E12E2DCB46F}" type="pres">
      <dgm:prSet presAssocID="{A3A28A3C-AD33-4E2E-BC67-9504A5400C48}" presName="FourNodes_1" presStyleLbl="node1" presStyleIdx="0" presStyleCnt="4">
        <dgm:presLayoutVars>
          <dgm:bulletEnabled val="1"/>
        </dgm:presLayoutVars>
      </dgm:prSet>
      <dgm:spPr/>
    </dgm:pt>
    <dgm:pt modelId="{C66BD260-7BC6-45F1-A6FC-434293A78B19}" type="pres">
      <dgm:prSet presAssocID="{A3A28A3C-AD33-4E2E-BC67-9504A5400C48}" presName="FourNodes_2" presStyleLbl="node1" presStyleIdx="1" presStyleCnt="4">
        <dgm:presLayoutVars>
          <dgm:bulletEnabled val="1"/>
        </dgm:presLayoutVars>
      </dgm:prSet>
      <dgm:spPr/>
    </dgm:pt>
    <dgm:pt modelId="{464AC049-EDC9-4FF0-AAF4-36BC60B98D9D}" type="pres">
      <dgm:prSet presAssocID="{A3A28A3C-AD33-4E2E-BC67-9504A5400C48}" presName="FourNodes_3" presStyleLbl="node1" presStyleIdx="2" presStyleCnt="4">
        <dgm:presLayoutVars>
          <dgm:bulletEnabled val="1"/>
        </dgm:presLayoutVars>
      </dgm:prSet>
      <dgm:spPr/>
    </dgm:pt>
    <dgm:pt modelId="{1FAA6E5E-447A-46F2-96A1-D7348FB0B3B2}" type="pres">
      <dgm:prSet presAssocID="{A3A28A3C-AD33-4E2E-BC67-9504A5400C48}" presName="FourNodes_4" presStyleLbl="node1" presStyleIdx="3" presStyleCnt="4">
        <dgm:presLayoutVars>
          <dgm:bulletEnabled val="1"/>
        </dgm:presLayoutVars>
      </dgm:prSet>
      <dgm:spPr/>
    </dgm:pt>
    <dgm:pt modelId="{991FB68F-09E9-41D5-A3E9-63A49BF3ADED}" type="pres">
      <dgm:prSet presAssocID="{A3A28A3C-AD33-4E2E-BC67-9504A5400C48}" presName="FourConn_1-2" presStyleLbl="fgAccFollowNode1" presStyleIdx="0" presStyleCnt="3">
        <dgm:presLayoutVars>
          <dgm:bulletEnabled val="1"/>
        </dgm:presLayoutVars>
      </dgm:prSet>
      <dgm:spPr/>
    </dgm:pt>
    <dgm:pt modelId="{2427A9C9-E47B-4CD0-81F8-C677307E4C94}" type="pres">
      <dgm:prSet presAssocID="{A3A28A3C-AD33-4E2E-BC67-9504A5400C48}" presName="FourConn_2-3" presStyleLbl="fgAccFollowNode1" presStyleIdx="1" presStyleCnt="3">
        <dgm:presLayoutVars>
          <dgm:bulletEnabled val="1"/>
        </dgm:presLayoutVars>
      </dgm:prSet>
      <dgm:spPr/>
    </dgm:pt>
    <dgm:pt modelId="{CA839158-07BB-430B-8195-87880FA5BE94}" type="pres">
      <dgm:prSet presAssocID="{A3A28A3C-AD33-4E2E-BC67-9504A5400C48}" presName="FourConn_3-4" presStyleLbl="fgAccFollowNode1" presStyleIdx="2" presStyleCnt="3">
        <dgm:presLayoutVars>
          <dgm:bulletEnabled val="1"/>
        </dgm:presLayoutVars>
      </dgm:prSet>
      <dgm:spPr/>
    </dgm:pt>
    <dgm:pt modelId="{3D2C2065-B3C5-484A-9C63-00715E86367E}" type="pres">
      <dgm:prSet presAssocID="{A3A28A3C-AD33-4E2E-BC67-9504A5400C48}" presName="FourNodes_1_text" presStyleLbl="node1" presStyleIdx="3" presStyleCnt="4">
        <dgm:presLayoutVars>
          <dgm:bulletEnabled val="1"/>
        </dgm:presLayoutVars>
      </dgm:prSet>
      <dgm:spPr/>
    </dgm:pt>
    <dgm:pt modelId="{D9E2F6F7-2AF5-4CA2-B668-08A82576B59E}" type="pres">
      <dgm:prSet presAssocID="{A3A28A3C-AD33-4E2E-BC67-9504A5400C48}" presName="FourNodes_2_text" presStyleLbl="node1" presStyleIdx="3" presStyleCnt="4">
        <dgm:presLayoutVars>
          <dgm:bulletEnabled val="1"/>
        </dgm:presLayoutVars>
      </dgm:prSet>
      <dgm:spPr/>
    </dgm:pt>
    <dgm:pt modelId="{FC0D8BC7-2D44-4869-8EA7-97F5F18E4551}" type="pres">
      <dgm:prSet presAssocID="{A3A28A3C-AD33-4E2E-BC67-9504A5400C48}" presName="FourNodes_3_text" presStyleLbl="node1" presStyleIdx="3" presStyleCnt="4">
        <dgm:presLayoutVars>
          <dgm:bulletEnabled val="1"/>
        </dgm:presLayoutVars>
      </dgm:prSet>
      <dgm:spPr/>
    </dgm:pt>
    <dgm:pt modelId="{0443F1BD-847B-4875-8646-2EFF857805F3}" type="pres">
      <dgm:prSet presAssocID="{A3A28A3C-AD33-4E2E-BC67-9504A5400C48}" presName="FourNodes_4_text" presStyleLbl="node1" presStyleIdx="3" presStyleCnt="4">
        <dgm:presLayoutVars>
          <dgm:bulletEnabled val="1"/>
        </dgm:presLayoutVars>
      </dgm:prSet>
      <dgm:spPr/>
    </dgm:pt>
  </dgm:ptLst>
  <dgm:cxnLst>
    <dgm:cxn modelId="{CCCA7A04-7390-402B-A22B-8C2E447078C8}" type="presOf" srcId="{9A64AB4A-EBCD-4B7E-B235-56B046167F9A}" destId="{C66BD260-7BC6-45F1-A6FC-434293A78B19}" srcOrd="0" destOrd="0" presId="urn:microsoft.com/office/officeart/2005/8/layout/vProcess5"/>
    <dgm:cxn modelId="{61D0DB23-2CC6-44F5-A291-8DD5030BCB92}" type="presOf" srcId="{9D3135C7-D5E6-4574-BCF6-CF5102AC9798}" destId="{464AC049-EDC9-4FF0-AAF4-36BC60B98D9D}" srcOrd="0" destOrd="0" presId="urn:microsoft.com/office/officeart/2005/8/layout/vProcess5"/>
    <dgm:cxn modelId="{10F2813B-B05E-4B19-9632-6D514DF533E8}" type="presOf" srcId="{9A64AB4A-EBCD-4B7E-B235-56B046167F9A}" destId="{D9E2F6F7-2AF5-4CA2-B668-08A82576B59E}" srcOrd="1" destOrd="0" presId="urn:microsoft.com/office/officeart/2005/8/layout/vProcess5"/>
    <dgm:cxn modelId="{EA40273E-31C0-477C-91A4-3D2224B48D13}" srcId="{A3A28A3C-AD33-4E2E-BC67-9504A5400C48}" destId="{35CBC6B4-8296-430A-9B2A-309E151C1997}" srcOrd="3" destOrd="0" parTransId="{8665F239-ED6F-41B8-9537-69B1FF1E4681}" sibTransId="{94092429-DD02-40D6-B0A4-1C45C6587776}"/>
    <dgm:cxn modelId="{89236577-0609-4517-A38E-EB4405A7C007}" type="presOf" srcId="{63315177-808F-4667-94D7-CE75E755741A}" destId="{2427A9C9-E47B-4CD0-81F8-C677307E4C94}" srcOrd="0" destOrd="0" presId="urn:microsoft.com/office/officeart/2005/8/layout/vProcess5"/>
    <dgm:cxn modelId="{1836AC79-CF36-4594-9844-3487298242FF}" type="presOf" srcId="{49B122A1-0E66-4636-B170-B383C94A10ED}" destId="{991FB68F-09E9-41D5-A3E9-63A49BF3ADED}" srcOrd="0" destOrd="0" presId="urn:microsoft.com/office/officeart/2005/8/layout/vProcess5"/>
    <dgm:cxn modelId="{F058D39D-95C6-4E33-A8BB-1FA6271389C8}" srcId="{A3A28A3C-AD33-4E2E-BC67-9504A5400C48}" destId="{9A64AB4A-EBCD-4B7E-B235-56B046167F9A}" srcOrd="1" destOrd="0" parTransId="{42922F72-0F00-4455-B421-AB0C766D9491}" sibTransId="{63315177-808F-4667-94D7-CE75E755741A}"/>
    <dgm:cxn modelId="{4870E8B0-9EBD-4069-97D7-9B1860C99FF4}" type="presOf" srcId="{35CBC6B4-8296-430A-9B2A-309E151C1997}" destId="{0443F1BD-847B-4875-8646-2EFF857805F3}" srcOrd="1" destOrd="0" presId="urn:microsoft.com/office/officeart/2005/8/layout/vProcess5"/>
    <dgm:cxn modelId="{674AFFB5-F428-460E-A38D-117BD7E7FEF9}" type="presOf" srcId="{DCA17DAA-BD86-4BC3-B244-38F8DF611199}" destId="{CA839158-07BB-430B-8195-87880FA5BE94}" srcOrd="0" destOrd="0" presId="urn:microsoft.com/office/officeart/2005/8/layout/vProcess5"/>
    <dgm:cxn modelId="{FBBEA1BA-5558-4314-850C-4746BD94390C}" srcId="{A3A28A3C-AD33-4E2E-BC67-9504A5400C48}" destId="{0AE5CE44-2823-4A7D-9753-527E534BCF4B}" srcOrd="0" destOrd="0" parTransId="{C90E72B8-B777-428A-B47A-7D2FC5F0947C}" sibTransId="{49B122A1-0E66-4636-B170-B383C94A10ED}"/>
    <dgm:cxn modelId="{8438E4CE-F3B3-4FDF-AB12-7B458D81D8FF}" type="presOf" srcId="{35CBC6B4-8296-430A-9B2A-309E151C1997}" destId="{1FAA6E5E-447A-46F2-96A1-D7348FB0B3B2}" srcOrd="0" destOrd="0" presId="urn:microsoft.com/office/officeart/2005/8/layout/vProcess5"/>
    <dgm:cxn modelId="{113F7BD3-0E9F-404E-9F10-FF29AC031C40}" type="presOf" srcId="{0AE5CE44-2823-4A7D-9753-527E534BCF4B}" destId="{3D2C2065-B3C5-484A-9C63-00715E86367E}" srcOrd="1" destOrd="0" presId="urn:microsoft.com/office/officeart/2005/8/layout/vProcess5"/>
    <dgm:cxn modelId="{864DE0DC-0A6A-4125-80E0-7C7142C5F5ED}" srcId="{A3A28A3C-AD33-4E2E-BC67-9504A5400C48}" destId="{9D3135C7-D5E6-4574-BCF6-CF5102AC9798}" srcOrd="2" destOrd="0" parTransId="{B641DB41-4CEE-48AA-95A6-02BF2A5C173C}" sibTransId="{DCA17DAA-BD86-4BC3-B244-38F8DF611199}"/>
    <dgm:cxn modelId="{099B17E0-76C9-4926-A6D8-3F520E8008B2}" type="presOf" srcId="{A3A28A3C-AD33-4E2E-BC67-9504A5400C48}" destId="{38CAC888-9566-42E6-BE93-E0DFBAA2F112}" srcOrd="0" destOrd="0" presId="urn:microsoft.com/office/officeart/2005/8/layout/vProcess5"/>
    <dgm:cxn modelId="{AE4E52E1-C4D7-46DF-9B05-FE611B7FC609}" type="presOf" srcId="{9D3135C7-D5E6-4574-BCF6-CF5102AC9798}" destId="{FC0D8BC7-2D44-4869-8EA7-97F5F18E4551}" srcOrd="1" destOrd="0" presId="urn:microsoft.com/office/officeart/2005/8/layout/vProcess5"/>
    <dgm:cxn modelId="{8AE51DE4-1461-4717-BAA7-92C999BA981A}" type="presOf" srcId="{0AE5CE44-2823-4A7D-9753-527E534BCF4B}" destId="{B3029D23-F5EB-4DFC-A05B-0E12E2DCB46F}" srcOrd="0" destOrd="0" presId="urn:microsoft.com/office/officeart/2005/8/layout/vProcess5"/>
    <dgm:cxn modelId="{9F308C93-1991-4146-850B-4C32B597E137}" type="presParOf" srcId="{38CAC888-9566-42E6-BE93-E0DFBAA2F112}" destId="{7BA1EE91-61BC-4A39-8E58-B329CAE16327}" srcOrd="0" destOrd="0" presId="urn:microsoft.com/office/officeart/2005/8/layout/vProcess5"/>
    <dgm:cxn modelId="{629F5E4E-5DAF-433D-A044-0F7E8960DE00}" type="presParOf" srcId="{38CAC888-9566-42E6-BE93-E0DFBAA2F112}" destId="{B3029D23-F5EB-4DFC-A05B-0E12E2DCB46F}" srcOrd="1" destOrd="0" presId="urn:microsoft.com/office/officeart/2005/8/layout/vProcess5"/>
    <dgm:cxn modelId="{A46859B8-DD9A-416E-8D97-B9011451E5E5}" type="presParOf" srcId="{38CAC888-9566-42E6-BE93-E0DFBAA2F112}" destId="{C66BD260-7BC6-45F1-A6FC-434293A78B19}" srcOrd="2" destOrd="0" presId="urn:microsoft.com/office/officeart/2005/8/layout/vProcess5"/>
    <dgm:cxn modelId="{54C63BB4-8460-4411-B0CA-C51AB57DAC8B}" type="presParOf" srcId="{38CAC888-9566-42E6-BE93-E0DFBAA2F112}" destId="{464AC049-EDC9-4FF0-AAF4-36BC60B98D9D}" srcOrd="3" destOrd="0" presId="urn:microsoft.com/office/officeart/2005/8/layout/vProcess5"/>
    <dgm:cxn modelId="{6C11B312-5F3F-4FE8-8AB9-D077543FD500}" type="presParOf" srcId="{38CAC888-9566-42E6-BE93-E0DFBAA2F112}" destId="{1FAA6E5E-447A-46F2-96A1-D7348FB0B3B2}" srcOrd="4" destOrd="0" presId="urn:microsoft.com/office/officeart/2005/8/layout/vProcess5"/>
    <dgm:cxn modelId="{A42F7C98-B91D-4DF8-B561-034E6F759D7C}" type="presParOf" srcId="{38CAC888-9566-42E6-BE93-E0DFBAA2F112}" destId="{991FB68F-09E9-41D5-A3E9-63A49BF3ADED}" srcOrd="5" destOrd="0" presId="urn:microsoft.com/office/officeart/2005/8/layout/vProcess5"/>
    <dgm:cxn modelId="{2C72682C-A8C1-4F5C-8A00-635659A89336}" type="presParOf" srcId="{38CAC888-9566-42E6-BE93-E0DFBAA2F112}" destId="{2427A9C9-E47B-4CD0-81F8-C677307E4C94}" srcOrd="6" destOrd="0" presId="urn:microsoft.com/office/officeart/2005/8/layout/vProcess5"/>
    <dgm:cxn modelId="{A3764EA2-F079-4ADA-AB44-BDD38E690FA2}" type="presParOf" srcId="{38CAC888-9566-42E6-BE93-E0DFBAA2F112}" destId="{CA839158-07BB-430B-8195-87880FA5BE94}" srcOrd="7" destOrd="0" presId="urn:microsoft.com/office/officeart/2005/8/layout/vProcess5"/>
    <dgm:cxn modelId="{D8533948-F366-444E-97C9-B7D9424540ED}" type="presParOf" srcId="{38CAC888-9566-42E6-BE93-E0DFBAA2F112}" destId="{3D2C2065-B3C5-484A-9C63-00715E86367E}" srcOrd="8" destOrd="0" presId="urn:microsoft.com/office/officeart/2005/8/layout/vProcess5"/>
    <dgm:cxn modelId="{6937154E-E489-4EC1-861D-E7E13CC99988}" type="presParOf" srcId="{38CAC888-9566-42E6-BE93-E0DFBAA2F112}" destId="{D9E2F6F7-2AF5-4CA2-B668-08A82576B59E}" srcOrd="9" destOrd="0" presId="urn:microsoft.com/office/officeart/2005/8/layout/vProcess5"/>
    <dgm:cxn modelId="{2DE30DFF-1C03-4CA5-A713-205396CDE02E}" type="presParOf" srcId="{38CAC888-9566-42E6-BE93-E0DFBAA2F112}" destId="{FC0D8BC7-2D44-4869-8EA7-97F5F18E4551}" srcOrd="10" destOrd="0" presId="urn:microsoft.com/office/officeart/2005/8/layout/vProcess5"/>
    <dgm:cxn modelId="{26D97452-E81D-4E4C-A9F3-B675887E35D5}" type="presParOf" srcId="{38CAC888-9566-42E6-BE93-E0DFBAA2F112}" destId="{0443F1BD-847B-4875-8646-2EFF857805F3}" srcOrd="11"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220A78E-5A85-4253-BD2E-FEBCBA6EF148}">
      <dsp:nvSpPr>
        <dsp:cNvPr id="0" name=""/>
        <dsp:cNvSpPr/>
      </dsp:nvSpPr>
      <dsp:spPr>
        <a:xfrm>
          <a:off x="1163286" y="35530"/>
          <a:ext cx="830083" cy="830083"/>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0891914-56EB-4988-BBD7-CB96DA39101A}">
      <dsp:nvSpPr>
        <dsp:cNvPr id="0" name=""/>
        <dsp:cNvSpPr/>
      </dsp:nvSpPr>
      <dsp:spPr>
        <a:xfrm>
          <a:off x="1337604" y="209847"/>
          <a:ext cx="481448" cy="481448"/>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4E8012E-29EA-4B34-A9C5-0E102151FCEA}">
      <dsp:nvSpPr>
        <dsp:cNvPr id="0" name=""/>
        <dsp:cNvSpPr/>
      </dsp:nvSpPr>
      <dsp:spPr>
        <a:xfrm>
          <a:off x="2171245" y="35530"/>
          <a:ext cx="1956625" cy="8300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711200">
            <a:lnSpc>
              <a:spcPct val="100000"/>
            </a:lnSpc>
            <a:spcBef>
              <a:spcPct val="0"/>
            </a:spcBef>
            <a:spcAft>
              <a:spcPct val="35000"/>
            </a:spcAft>
            <a:buNone/>
          </a:pPr>
          <a:r>
            <a:rPr lang="en-US" sz="1600" kern="1200"/>
            <a:t>Needed to achieve the purpose of the audit</a:t>
          </a:r>
        </a:p>
      </dsp:txBody>
      <dsp:txXfrm>
        <a:off x="2171245" y="35530"/>
        <a:ext cx="1956625" cy="830083"/>
      </dsp:txXfrm>
    </dsp:sp>
    <dsp:sp modelId="{63708D41-9FF9-430A-8A61-7102146AF5AF}">
      <dsp:nvSpPr>
        <dsp:cNvPr id="0" name=""/>
        <dsp:cNvSpPr/>
      </dsp:nvSpPr>
      <dsp:spPr>
        <a:xfrm>
          <a:off x="4468797" y="35530"/>
          <a:ext cx="830083" cy="830083"/>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FB8BDAD-AB1D-4B5D-8302-11377DD348E0}">
      <dsp:nvSpPr>
        <dsp:cNvPr id="0" name=""/>
        <dsp:cNvSpPr/>
      </dsp:nvSpPr>
      <dsp:spPr>
        <a:xfrm>
          <a:off x="4643115" y="209847"/>
          <a:ext cx="481448" cy="481448"/>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EE65948-F3F4-40DA-9DA0-04BB15A56485}">
      <dsp:nvSpPr>
        <dsp:cNvPr id="0" name=""/>
        <dsp:cNvSpPr/>
      </dsp:nvSpPr>
      <dsp:spPr>
        <a:xfrm>
          <a:off x="5476755" y="35530"/>
          <a:ext cx="1956625" cy="8300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711200">
            <a:lnSpc>
              <a:spcPct val="100000"/>
            </a:lnSpc>
            <a:spcBef>
              <a:spcPct val="0"/>
            </a:spcBef>
            <a:spcAft>
              <a:spcPct val="35000"/>
            </a:spcAft>
            <a:buNone/>
          </a:pPr>
          <a:r>
            <a:rPr lang="en-US" sz="1600" kern="1200"/>
            <a:t>Increased audit efficiency</a:t>
          </a:r>
        </a:p>
      </dsp:txBody>
      <dsp:txXfrm>
        <a:off x="5476755" y="35530"/>
        <a:ext cx="1956625" cy="830083"/>
      </dsp:txXfrm>
    </dsp:sp>
    <dsp:sp modelId="{2B178C5F-42D1-41BC-80DF-1B3252041673}">
      <dsp:nvSpPr>
        <dsp:cNvPr id="0" name=""/>
        <dsp:cNvSpPr/>
      </dsp:nvSpPr>
      <dsp:spPr>
        <a:xfrm>
          <a:off x="1163286" y="1525344"/>
          <a:ext cx="830083" cy="830083"/>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9BB1D8C-8DFF-4C79-9D1B-EA1A309AA61A}">
      <dsp:nvSpPr>
        <dsp:cNvPr id="0" name=""/>
        <dsp:cNvSpPr/>
      </dsp:nvSpPr>
      <dsp:spPr>
        <a:xfrm>
          <a:off x="1337604" y="1699662"/>
          <a:ext cx="481448" cy="481448"/>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375607A-385B-46EE-A3BD-2E99C713663F}">
      <dsp:nvSpPr>
        <dsp:cNvPr id="0" name=""/>
        <dsp:cNvSpPr/>
      </dsp:nvSpPr>
      <dsp:spPr>
        <a:xfrm>
          <a:off x="2171245" y="1525344"/>
          <a:ext cx="1956625" cy="8300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711200">
            <a:lnSpc>
              <a:spcPct val="100000"/>
            </a:lnSpc>
            <a:spcBef>
              <a:spcPct val="0"/>
            </a:spcBef>
            <a:spcAft>
              <a:spcPct val="35000"/>
            </a:spcAft>
            <a:buNone/>
          </a:pPr>
          <a:r>
            <a:rPr lang="en-US" sz="1600" kern="1200"/>
            <a:t>Root cause of audit findings</a:t>
          </a:r>
        </a:p>
      </dsp:txBody>
      <dsp:txXfrm>
        <a:off x="2171245" y="1525344"/>
        <a:ext cx="1956625" cy="830083"/>
      </dsp:txXfrm>
    </dsp:sp>
    <dsp:sp modelId="{FE7E34A6-41F1-4C5A-89B1-74F2B70CCC4C}">
      <dsp:nvSpPr>
        <dsp:cNvPr id="0" name=""/>
        <dsp:cNvSpPr/>
      </dsp:nvSpPr>
      <dsp:spPr>
        <a:xfrm>
          <a:off x="4468797" y="1525344"/>
          <a:ext cx="830083" cy="830083"/>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3F8C706-F670-4277-9523-C2B18992BF02}">
      <dsp:nvSpPr>
        <dsp:cNvPr id="0" name=""/>
        <dsp:cNvSpPr/>
      </dsp:nvSpPr>
      <dsp:spPr>
        <a:xfrm>
          <a:off x="4643115" y="1699662"/>
          <a:ext cx="481448" cy="481448"/>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1DF94FE-4B20-4871-B34E-0A907EFE205C}">
      <dsp:nvSpPr>
        <dsp:cNvPr id="0" name=""/>
        <dsp:cNvSpPr/>
      </dsp:nvSpPr>
      <dsp:spPr>
        <a:xfrm>
          <a:off x="5476755" y="1525344"/>
          <a:ext cx="1956625" cy="8300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711200">
            <a:lnSpc>
              <a:spcPct val="100000"/>
            </a:lnSpc>
            <a:spcBef>
              <a:spcPct val="0"/>
            </a:spcBef>
            <a:spcAft>
              <a:spcPct val="35000"/>
            </a:spcAft>
            <a:buNone/>
          </a:pPr>
          <a:r>
            <a:rPr lang="en-US" sz="1600" kern="1200"/>
            <a:t>More effective recommendations</a:t>
          </a:r>
        </a:p>
      </dsp:txBody>
      <dsp:txXfrm>
        <a:off x="5476755" y="1525344"/>
        <a:ext cx="1956625" cy="830083"/>
      </dsp:txXfrm>
    </dsp:sp>
    <dsp:sp modelId="{77482AD8-5F4E-487C-8FEB-9CDF4FC19DA9}">
      <dsp:nvSpPr>
        <dsp:cNvPr id="0" name=""/>
        <dsp:cNvSpPr/>
      </dsp:nvSpPr>
      <dsp:spPr>
        <a:xfrm>
          <a:off x="1163286" y="3015159"/>
          <a:ext cx="830083" cy="830083"/>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8B21D29-A358-4AF4-A215-32F59900DA9F}">
      <dsp:nvSpPr>
        <dsp:cNvPr id="0" name=""/>
        <dsp:cNvSpPr/>
      </dsp:nvSpPr>
      <dsp:spPr>
        <a:xfrm>
          <a:off x="1337604" y="3189477"/>
          <a:ext cx="481448" cy="481448"/>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BF99941-7C40-4FF2-A637-A2460F997A8D}">
      <dsp:nvSpPr>
        <dsp:cNvPr id="0" name=""/>
        <dsp:cNvSpPr/>
      </dsp:nvSpPr>
      <dsp:spPr>
        <a:xfrm>
          <a:off x="2171245" y="3015159"/>
          <a:ext cx="1956625" cy="8300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711200">
            <a:lnSpc>
              <a:spcPct val="100000"/>
            </a:lnSpc>
            <a:spcBef>
              <a:spcPct val="0"/>
            </a:spcBef>
            <a:spcAft>
              <a:spcPct val="35000"/>
            </a:spcAft>
            <a:buNone/>
          </a:pPr>
          <a:r>
            <a:rPr lang="en-US" sz="1600" kern="1200"/>
            <a:t>Management buy-in of audit findings and recommendations</a:t>
          </a:r>
        </a:p>
      </dsp:txBody>
      <dsp:txXfrm>
        <a:off x="2171245" y="3015159"/>
        <a:ext cx="1956625" cy="830083"/>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CB411A4-3A47-4D4D-98E7-216E0AD0CDF5}">
      <dsp:nvSpPr>
        <dsp:cNvPr id="0" name=""/>
        <dsp:cNvSpPr/>
      </dsp:nvSpPr>
      <dsp:spPr>
        <a:xfrm>
          <a:off x="280907" y="1518"/>
          <a:ext cx="4433275" cy="2815130"/>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A00D6AA-49EC-4874-8CDC-D92D0CEDE4E3}">
      <dsp:nvSpPr>
        <dsp:cNvPr id="0" name=""/>
        <dsp:cNvSpPr/>
      </dsp:nvSpPr>
      <dsp:spPr>
        <a:xfrm>
          <a:off x="773493" y="469475"/>
          <a:ext cx="4433275" cy="2815130"/>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a:t>Incorporating information from outside the area being audited to develop a big-picture understanding of the company’s business strategy and operations as a context for its key risks or potential emerging risks.</a:t>
          </a:r>
        </a:p>
      </dsp:txBody>
      <dsp:txXfrm>
        <a:off x="855945" y="551927"/>
        <a:ext cx="4268371" cy="2650226"/>
      </dsp:txXfrm>
    </dsp:sp>
    <dsp:sp modelId="{256E93F8-0C58-4851-9C6F-9DA4E2C024E1}">
      <dsp:nvSpPr>
        <dsp:cNvPr id="0" name=""/>
        <dsp:cNvSpPr/>
      </dsp:nvSpPr>
      <dsp:spPr>
        <a:xfrm>
          <a:off x="5699355" y="1518"/>
          <a:ext cx="4433275" cy="2815130"/>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6D23E39-A71E-41D5-8844-78918C5B3A22}">
      <dsp:nvSpPr>
        <dsp:cNvPr id="0" name=""/>
        <dsp:cNvSpPr/>
      </dsp:nvSpPr>
      <dsp:spPr>
        <a:xfrm>
          <a:off x="6191941" y="469475"/>
          <a:ext cx="4433275" cy="2815130"/>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a:t>In planning, can help to determine the most important areas for internal audit capability to focus on given limited resources. In reporting, can help you make the call on which issues should be included and excluded. </a:t>
          </a:r>
        </a:p>
      </dsp:txBody>
      <dsp:txXfrm>
        <a:off x="6274393" y="551927"/>
        <a:ext cx="4268371" cy="2650226"/>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E4F7F11-4F78-4305-AB12-4293AC444DBD}">
      <dsp:nvSpPr>
        <dsp:cNvPr id="0" name=""/>
        <dsp:cNvSpPr/>
      </dsp:nvSpPr>
      <dsp:spPr>
        <a:xfrm>
          <a:off x="0" y="2001"/>
          <a:ext cx="6692813" cy="1014565"/>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0AE8D25-584B-4946-8BAD-067A3EF9EE02}">
      <dsp:nvSpPr>
        <dsp:cNvPr id="0" name=""/>
        <dsp:cNvSpPr/>
      </dsp:nvSpPr>
      <dsp:spPr>
        <a:xfrm>
          <a:off x="306906" y="230279"/>
          <a:ext cx="558011" cy="558011"/>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D6FEC5ED-E9AF-4C09-94C1-11E2144652B9}">
      <dsp:nvSpPr>
        <dsp:cNvPr id="0" name=""/>
        <dsp:cNvSpPr/>
      </dsp:nvSpPr>
      <dsp:spPr>
        <a:xfrm>
          <a:off x="1171823" y="2001"/>
          <a:ext cx="5520990" cy="10145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7375" tIns="107375" rIns="107375" bIns="107375" numCol="1" spcCol="1270" anchor="ctr" anchorCtr="0">
          <a:noAutofit/>
        </a:bodyPr>
        <a:lstStyle/>
        <a:p>
          <a:pPr marL="0" lvl="0" indent="0" algn="l" defTabSz="977900">
            <a:lnSpc>
              <a:spcPct val="90000"/>
            </a:lnSpc>
            <a:spcBef>
              <a:spcPct val="0"/>
            </a:spcBef>
            <a:spcAft>
              <a:spcPct val="35000"/>
            </a:spcAft>
            <a:buNone/>
          </a:pPr>
          <a:r>
            <a:rPr lang="en-US" sz="2200" kern="1200"/>
            <a:t>Adapt to change</a:t>
          </a:r>
        </a:p>
      </dsp:txBody>
      <dsp:txXfrm>
        <a:off x="1171823" y="2001"/>
        <a:ext cx="5520990" cy="1014565"/>
      </dsp:txXfrm>
    </dsp:sp>
    <dsp:sp modelId="{E5C8456B-1F68-45B0-B8AC-FA790256C951}">
      <dsp:nvSpPr>
        <dsp:cNvPr id="0" name=""/>
        <dsp:cNvSpPr/>
      </dsp:nvSpPr>
      <dsp:spPr>
        <a:xfrm>
          <a:off x="0" y="1270208"/>
          <a:ext cx="6692813" cy="1014565"/>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C875E84-0432-486D-8E72-DA563EA9D467}">
      <dsp:nvSpPr>
        <dsp:cNvPr id="0" name=""/>
        <dsp:cNvSpPr/>
      </dsp:nvSpPr>
      <dsp:spPr>
        <a:xfrm>
          <a:off x="306906" y="1498486"/>
          <a:ext cx="558011" cy="558011"/>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4D5F3F4A-2212-4265-8B12-5FEE4099026F}">
      <dsp:nvSpPr>
        <dsp:cNvPr id="0" name=""/>
        <dsp:cNvSpPr/>
      </dsp:nvSpPr>
      <dsp:spPr>
        <a:xfrm>
          <a:off x="1171823" y="1270208"/>
          <a:ext cx="5520990" cy="10145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7375" tIns="107375" rIns="107375" bIns="107375" numCol="1" spcCol="1270" anchor="ctr" anchorCtr="0">
          <a:noAutofit/>
        </a:bodyPr>
        <a:lstStyle/>
        <a:p>
          <a:pPr marL="0" lvl="0" indent="0" algn="l" defTabSz="977900">
            <a:lnSpc>
              <a:spcPct val="90000"/>
            </a:lnSpc>
            <a:spcBef>
              <a:spcPct val="0"/>
            </a:spcBef>
            <a:spcAft>
              <a:spcPct val="35000"/>
            </a:spcAft>
            <a:buNone/>
          </a:pPr>
          <a:r>
            <a:rPr lang="en-US" sz="2200" kern="1200"/>
            <a:t>Be resourceful</a:t>
          </a:r>
        </a:p>
      </dsp:txBody>
      <dsp:txXfrm>
        <a:off x="1171823" y="1270208"/>
        <a:ext cx="5520990" cy="1014565"/>
      </dsp:txXfrm>
    </dsp:sp>
    <dsp:sp modelId="{C58A9EAA-C1F2-413D-B635-82A6FF1C7B5D}">
      <dsp:nvSpPr>
        <dsp:cNvPr id="0" name=""/>
        <dsp:cNvSpPr/>
      </dsp:nvSpPr>
      <dsp:spPr>
        <a:xfrm>
          <a:off x="0" y="2538415"/>
          <a:ext cx="6692813" cy="1014565"/>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723D454-07F3-43EB-B127-FB91D98A543C}">
      <dsp:nvSpPr>
        <dsp:cNvPr id="0" name=""/>
        <dsp:cNvSpPr/>
      </dsp:nvSpPr>
      <dsp:spPr>
        <a:xfrm>
          <a:off x="306906" y="2766692"/>
          <a:ext cx="558011" cy="558011"/>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8BC106CC-F200-41BB-B2A8-19B7332BFC2F}">
      <dsp:nvSpPr>
        <dsp:cNvPr id="0" name=""/>
        <dsp:cNvSpPr/>
      </dsp:nvSpPr>
      <dsp:spPr>
        <a:xfrm>
          <a:off x="1171823" y="2538415"/>
          <a:ext cx="5520990" cy="10145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7375" tIns="107375" rIns="107375" bIns="107375" numCol="1" spcCol="1270" anchor="ctr" anchorCtr="0">
          <a:noAutofit/>
        </a:bodyPr>
        <a:lstStyle/>
        <a:p>
          <a:pPr marL="0" lvl="0" indent="0" algn="l" defTabSz="977900">
            <a:lnSpc>
              <a:spcPct val="90000"/>
            </a:lnSpc>
            <a:spcBef>
              <a:spcPct val="0"/>
            </a:spcBef>
            <a:spcAft>
              <a:spcPct val="35000"/>
            </a:spcAft>
            <a:buNone/>
          </a:pPr>
          <a:r>
            <a:rPr lang="en-US" sz="2200" kern="1200"/>
            <a:t>Agile</a:t>
          </a:r>
        </a:p>
      </dsp:txBody>
      <dsp:txXfrm>
        <a:off x="1171823" y="2538415"/>
        <a:ext cx="5520990" cy="1014565"/>
      </dsp:txXfrm>
    </dsp:sp>
    <dsp:sp modelId="{FCC55B1A-B73C-42DE-A595-98795B7E24DD}">
      <dsp:nvSpPr>
        <dsp:cNvPr id="0" name=""/>
        <dsp:cNvSpPr/>
      </dsp:nvSpPr>
      <dsp:spPr>
        <a:xfrm>
          <a:off x="0" y="3806622"/>
          <a:ext cx="6692813" cy="1014565"/>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F3C99CA-FB2F-4681-A327-38760DFF7915}">
      <dsp:nvSpPr>
        <dsp:cNvPr id="0" name=""/>
        <dsp:cNvSpPr/>
      </dsp:nvSpPr>
      <dsp:spPr>
        <a:xfrm>
          <a:off x="306906" y="4034899"/>
          <a:ext cx="558011" cy="558011"/>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72175069-E562-4752-9E49-38D7FEE6974F}">
      <dsp:nvSpPr>
        <dsp:cNvPr id="0" name=""/>
        <dsp:cNvSpPr/>
      </dsp:nvSpPr>
      <dsp:spPr>
        <a:xfrm>
          <a:off x="1171823" y="3806622"/>
          <a:ext cx="5520990" cy="10145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7375" tIns="107375" rIns="107375" bIns="107375" numCol="1" spcCol="1270" anchor="ctr" anchorCtr="0">
          <a:noAutofit/>
        </a:bodyPr>
        <a:lstStyle/>
        <a:p>
          <a:pPr marL="0" lvl="0" indent="0" algn="l" defTabSz="977900">
            <a:lnSpc>
              <a:spcPct val="90000"/>
            </a:lnSpc>
            <a:spcBef>
              <a:spcPct val="0"/>
            </a:spcBef>
            <a:spcAft>
              <a:spcPct val="35000"/>
            </a:spcAft>
            <a:buNone/>
          </a:pPr>
          <a:r>
            <a:rPr lang="en-US" sz="2200" kern="1200"/>
            <a:t>Able to quickly react in creative ways to develop a solution</a:t>
          </a:r>
        </a:p>
      </dsp:txBody>
      <dsp:txXfrm>
        <a:off x="1171823" y="3806622"/>
        <a:ext cx="5520990" cy="1014565"/>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1369A40-09D5-4D69-8335-9C25ECBA304C}">
      <dsp:nvSpPr>
        <dsp:cNvPr id="0" name=""/>
        <dsp:cNvSpPr/>
      </dsp:nvSpPr>
      <dsp:spPr>
        <a:xfrm>
          <a:off x="0" y="499"/>
          <a:ext cx="9618133" cy="1169280"/>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813AC85-E504-468F-819D-8A22937838E5}">
      <dsp:nvSpPr>
        <dsp:cNvPr id="0" name=""/>
        <dsp:cNvSpPr/>
      </dsp:nvSpPr>
      <dsp:spPr>
        <a:xfrm>
          <a:off x="353707" y="263587"/>
          <a:ext cx="643104" cy="64310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A1247806-7A58-48D7-A9D1-98BD047D2CAA}">
      <dsp:nvSpPr>
        <dsp:cNvPr id="0" name=""/>
        <dsp:cNvSpPr/>
      </dsp:nvSpPr>
      <dsp:spPr>
        <a:xfrm>
          <a:off x="1350519" y="499"/>
          <a:ext cx="8267613" cy="11692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3749" tIns="123749" rIns="123749" bIns="123749" numCol="1" spcCol="1270" anchor="ctr" anchorCtr="0">
          <a:noAutofit/>
        </a:bodyPr>
        <a:lstStyle/>
        <a:p>
          <a:pPr marL="0" lvl="0" indent="0" algn="l" defTabSz="1111250">
            <a:lnSpc>
              <a:spcPct val="90000"/>
            </a:lnSpc>
            <a:spcBef>
              <a:spcPct val="0"/>
            </a:spcBef>
            <a:spcAft>
              <a:spcPct val="35000"/>
            </a:spcAft>
            <a:buNone/>
          </a:pPr>
          <a:r>
            <a:rPr lang="en-US" sz="2500" kern="1200"/>
            <a:t>Positions in Professional Organizations</a:t>
          </a:r>
        </a:p>
      </dsp:txBody>
      <dsp:txXfrm>
        <a:off x="1350519" y="499"/>
        <a:ext cx="8267613" cy="1169280"/>
      </dsp:txXfrm>
    </dsp:sp>
    <dsp:sp modelId="{9C1CA7BD-8400-4B13-A57C-E2D65700ADDB}">
      <dsp:nvSpPr>
        <dsp:cNvPr id="0" name=""/>
        <dsp:cNvSpPr/>
      </dsp:nvSpPr>
      <dsp:spPr>
        <a:xfrm>
          <a:off x="0" y="1462100"/>
          <a:ext cx="9618133" cy="1169280"/>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740656D-5336-4D9E-974F-0392B71C0218}">
      <dsp:nvSpPr>
        <dsp:cNvPr id="0" name=""/>
        <dsp:cNvSpPr/>
      </dsp:nvSpPr>
      <dsp:spPr>
        <a:xfrm>
          <a:off x="353707" y="1725188"/>
          <a:ext cx="643104" cy="64310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CA87D290-CC31-40F5-8EC5-9730B3536FB3}">
      <dsp:nvSpPr>
        <dsp:cNvPr id="0" name=""/>
        <dsp:cNvSpPr/>
      </dsp:nvSpPr>
      <dsp:spPr>
        <a:xfrm>
          <a:off x="1350519" y="1462100"/>
          <a:ext cx="8267613" cy="11692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3749" tIns="123749" rIns="123749" bIns="123749" numCol="1" spcCol="1270" anchor="ctr" anchorCtr="0">
          <a:noAutofit/>
        </a:bodyPr>
        <a:lstStyle/>
        <a:p>
          <a:pPr marL="0" lvl="0" indent="0" algn="l" defTabSz="1111250">
            <a:lnSpc>
              <a:spcPct val="90000"/>
            </a:lnSpc>
            <a:spcBef>
              <a:spcPct val="0"/>
            </a:spcBef>
            <a:spcAft>
              <a:spcPct val="35000"/>
            </a:spcAft>
            <a:buNone/>
          </a:pPr>
          <a:r>
            <a:rPr lang="en-US" sz="2500" kern="1200"/>
            <a:t>Seek a mentor</a:t>
          </a:r>
        </a:p>
      </dsp:txBody>
      <dsp:txXfrm>
        <a:off x="1350519" y="1462100"/>
        <a:ext cx="8267613" cy="1169280"/>
      </dsp:txXfrm>
    </dsp:sp>
    <dsp:sp modelId="{AF8B4938-FB57-4E13-ADD7-1CC9A1938905}">
      <dsp:nvSpPr>
        <dsp:cNvPr id="0" name=""/>
        <dsp:cNvSpPr/>
      </dsp:nvSpPr>
      <dsp:spPr>
        <a:xfrm>
          <a:off x="0" y="2923701"/>
          <a:ext cx="9618133" cy="1169280"/>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97988E6-90DA-467A-AB0B-3A388CA83832}">
      <dsp:nvSpPr>
        <dsp:cNvPr id="0" name=""/>
        <dsp:cNvSpPr/>
      </dsp:nvSpPr>
      <dsp:spPr>
        <a:xfrm>
          <a:off x="353707" y="3186789"/>
          <a:ext cx="643104" cy="64310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8BC2EF9A-F674-4AED-B08E-8DD6E0720612}">
      <dsp:nvSpPr>
        <dsp:cNvPr id="0" name=""/>
        <dsp:cNvSpPr/>
      </dsp:nvSpPr>
      <dsp:spPr>
        <a:xfrm>
          <a:off x="1350519" y="2923701"/>
          <a:ext cx="8267613" cy="11692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3749" tIns="123749" rIns="123749" bIns="123749" numCol="1" spcCol="1270" anchor="ctr" anchorCtr="0">
          <a:noAutofit/>
        </a:bodyPr>
        <a:lstStyle/>
        <a:p>
          <a:pPr marL="0" lvl="0" indent="0" algn="l" defTabSz="1111250">
            <a:lnSpc>
              <a:spcPct val="90000"/>
            </a:lnSpc>
            <a:spcBef>
              <a:spcPct val="0"/>
            </a:spcBef>
            <a:spcAft>
              <a:spcPct val="35000"/>
            </a:spcAft>
            <a:buNone/>
          </a:pPr>
          <a:r>
            <a:rPr lang="en-US" sz="2500" kern="1200"/>
            <a:t>Create a culture for staff auditors to develop these skills</a:t>
          </a:r>
        </a:p>
      </dsp:txBody>
      <dsp:txXfrm>
        <a:off x="1350519" y="2923701"/>
        <a:ext cx="8267613" cy="116928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18D8366-BD79-804E-944E-CB3E8E36EBA8}">
      <dsp:nvSpPr>
        <dsp:cNvPr id="0" name=""/>
        <dsp:cNvSpPr/>
      </dsp:nvSpPr>
      <dsp:spPr>
        <a:xfrm>
          <a:off x="0" y="12195"/>
          <a:ext cx="6692813" cy="725399"/>
        </a:xfrm>
        <a:prstGeom prst="roundRect">
          <a:avLst/>
        </a:prstGeom>
        <a:gradFill rotWithShape="0">
          <a:gsLst>
            <a:gs pos="0">
              <a:schemeClr val="accent2">
                <a:hueOff val="0"/>
                <a:satOff val="0"/>
                <a:lumOff val="0"/>
                <a:alphaOff val="0"/>
                <a:tint val="96000"/>
                <a:lumMod val="100000"/>
              </a:schemeClr>
            </a:gs>
            <a:gs pos="78000">
              <a:schemeClr val="accent2">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n-US" sz="3100" kern="1200" dirty="0"/>
            <a:t>Communication</a:t>
          </a:r>
        </a:p>
      </dsp:txBody>
      <dsp:txXfrm>
        <a:off x="35411" y="47606"/>
        <a:ext cx="6621991" cy="654577"/>
      </dsp:txXfrm>
    </dsp:sp>
    <dsp:sp modelId="{280F60B1-B4C4-6C4F-B71C-5AAFEE51770F}">
      <dsp:nvSpPr>
        <dsp:cNvPr id="0" name=""/>
        <dsp:cNvSpPr/>
      </dsp:nvSpPr>
      <dsp:spPr>
        <a:xfrm>
          <a:off x="0" y="837460"/>
          <a:ext cx="6692813" cy="725399"/>
        </a:xfrm>
        <a:prstGeom prst="roundRect">
          <a:avLst/>
        </a:prstGeom>
        <a:gradFill rotWithShape="0">
          <a:gsLst>
            <a:gs pos="0">
              <a:schemeClr val="accent2">
                <a:hueOff val="-542490"/>
                <a:satOff val="-331"/>
                <a:lumOff val="1294"/>
                <a:alphaOff val="0"/>
                <a:tint val="96000"/>
                <a:lumMod val="100000"/>
              </a:schemeClr>
            </a:gs>
            <a:gs pos="78000">
              <a:schemeClr val="accent2">
                <a:hueOff val="-542490"/>
                <a:satOff val="-331"/>
                <a:lumOff val="1294"/>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n-US" sz="3100" kern="1200" dirty="0"/>
            <a:t>Listening Skills</a:t>
          </a:r>
        </a:p>
      </dsp:txBody>
      <dsp:txXfrm>
        <a:off x="35411" y="872871"/>
        <a:ext cx="6621991" cy="654577"/>
      </dsp:txXfrm>
    </dsp:sp>
    <dsp:sp modelId="{5F550FA2-A55E-C84B-9AD5-4379EF7D0DE5}">
      <dsp:nvSpPr>
        <dsp:cNvPr id="0" name=""/>
        <dsp:cNvSpPr/>
      </dsp:nvSpPr>
      <dsp:spPr>
        <a:xfrm>
          <a:off x="0" y="1641555"/>
          <a:ext cx="6692813" cy="725399"/>
        </a:xfrm>
        <a:prstGeom prst="roundRect">
          <a:avLst/>
        </a:prstGeom>
        <a:gradFill rotWithShape="0">
          <a:gsLst>
            <a:gs pos="0">
              <a:schemeClr val="accent2">
                <a:hueOff val="-1084980"/>
                <a:satOff val="-662"/>
                <a:lumOff val="2588"/>
                <a:alphaOff val="0"/>
                <a:tint val="96000"/>
                <a:lumMod val="100000"/>
              </a:schemeClr>
            </a:gs>
            <a:gs pos="78000">
              <a:schemeClr val="accent2">
                <a:hueOff val="-1084980"/>
                <a:satOff val="-662"/>
                <a:lumOff val="2588"/>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n-US" sz="3100" kern="1200" dirty="0"/>
            <a:t>Professional Skepticism</a:t>
          </a:r>
        </a:p>
      </dsp:txBody>
      <dsp:txXfrm>
        <a:off x="35411" y="1676966"/>
        <a:ext cx="6621991" cy="654577"/>
      </dsp:txXfrm>
    </dsp:sp>
    <dsp:sp modelId="{4AE7E7D3-47E1-B04A-B0EA-CA7B129DE74E}">
      <dsp:nvSpPr>
        <dsp:cNvPr id="0" name=""/>
        <dsp:cNvSpPr/>
      </dsp:nvSpPr>
      <dsp:spPr>
        <a:xfrm>
          <a:off x="0" y="2456235"/>
          <a:ext cx="6692813" cy="725399"/>
        </a:xfrm>
        <a:prstGeom prst="roundRect">
          <a:avLst/>
        </a:prstGeom>
        <a:gradFill rotWithShape="0">
          <a:gsLst>
            <a:gs pos="0">
              <a:schemeClr val="accent2">
                <a:hueOff val="-1627470"/>
                <a:satOff val="-994"/>
                <a:lumOff val="3883"/>
                <a:alphaOff val="0"/>
                <a:tint val="96000"/>
                <a:lumMod val="100000"/>
              </a:schemeClr>
            </a:gs>
            <a:gs pos="78000">
              <a:schemeClr val="accent2">
                <a:hueOff val="-1627470"/>
                <a:satOff val="-994"/>
                <a:lumOff val="3883"/>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n-US" sz="3100" kern="1200"/>
            <a:t>Empathy</a:t>
          </a:r>
        </a:p>
      </dsp:txBody>
      <dsp:txXfrm>
        <a:off x="35411" y="2491646"/>
        <a:ext cx="6621991" cy="654577"/>
      </dsp:txXfrm>
    </dsp:sp>
    <dsp:sp modelId="{CF1102B3-FC6F-BC4A-A856-CC082C141B9F}">
      <dsp:nvSpPr>
        <dsp:cNvPr id="0" name=""/>
        <dsp:cNvSpPr/>
      </dsp:nvSpPr>
      <dsp:spPr>
        <a:xfrm>
          <a:off x="0" y="3270915"/>
          <a:ext cx="6692813" cy="725399"/>
        </a:xfrm>
        <a:prstGeom prst="roundRect">
          <a:avLst/>
        </a:prstGeom>
        <a:gradFill rotWithShape="0">
          <a:gsLst>
            <a:gs pos="0">
              <a:schemeClr val="accent2">
                <a:hueOff val="-2169960"/>
                <a:satOff val="-1325"/>
                <a:lumOff val="5177"/>
                <a:alphaOff val="0"/>
                <a:tint val="96000"/>
                <a:lumMod val="100000"/>
              </a:schemeClr>
            </a:gs>
            <a:gs pos="78000">
              <a:schemeClr val="accent2">
                <a:hueOff val="-2169960"/>
                <a:satOff val="-1325"/>
                <a:lumOff val="5177"/>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n-US" sz="3100" kern="1200"/>
            <a:t>Critical Thinking</a:t>
          </a:r>
        </a:p>
      </dsp:txBody>
      <dsp:txXfrm>
        <a:off x="35411" y="3306326"/>
        <a:ext cx="6621991" cy="654577"/>
      </dsp:txXfrm>
    </dsp:sp>
    <dsp:sp modelId="{FC18DDBE-BD4B-024A-8C55-5835E21A267D}">
      <dsp:nvSpPr>
        <dsp:cNvPr id="0" name=""/>
        <dsp:cNvSpPr/>
      </dsp:nvSpPr>
      <dsp:spPr>
        <a:xfrm>
          <a:off x="0" y="4085595"/>
          <a:ext cx="6692813" cy="725399"/>
        </a:xfrm>
        <a:prstGeom prst="roundRect">
          <a:avLst/>
        </a:prstGeom>
        <a:gradFill rotWithShape="0">
          <a:gsLst>
            <a:gs pos="0">
              <a:schemeClr val="accent2">
                <a:hueOff val="-2712450"/>
                <a:satOff val="-1656"/>
                <a:lumOff val="6471"/>
                <a:alphaOff val="0"/>
                <a:tint val="96000"/>
                <a:lumMod val="100000"/>
              </a:schemeClr>
            </a:gs>
            <a:gs pos="78000">
              <a:schemeClr val="accent2">
                <a:hueOff val="-2712450"/>
                <a:satOff val="-1656"/>
                <a:lumOff val="6471"/>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n-US" sz="3100" kern="1200"/>
            <a:t>Adaptability</a:t>
          </a:r>
        </a:p>
      </dsp:txBody>
      <dsp:txXfrm>
        <a:off x="35411" y="4121006"/>
        <a:ext cx="6621991" cy="65457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F92DAD-5A4C-48E0-8AA4-E6C39AFAC6FA}">
      <dsp:nvSpPr>
        <dsp:cNvPr id="0" name=""/>
        <dsp:cNvSpPr/>
      </dsp:nvSpPr>
      <dsp:spPr>
        <a:xfrm>
          <a:off x="111066" y="111131"/>
          <a:ext cx="1512000" cy="151200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5A55C8F1-F63E-4A58-B1B0-42CD09FB1208}">
      <dsp:nvSpPr>
        <dsp:cNvPr id="0" name=""/>
        <dsp:cNvSpPr/>
      </dsp:nvSpPr>
      <dsp:spPr>
        <a:xfrm>
          <a:off x="111066" y="1789594"/>
          <a:ext cx="4320000" cy="648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1066800">
            <a:lnSpc>
              <a:spcPct val="90000"/>
            </a:lnSpc>
            <a:spcBef>
              <a:spcPct val="0"/>
            </a:spcBef>
            <a:spcAft>
              <a:spcPct val="35000"/>
            </a:spcAft>
            <a:buNone/>
            <a:defRPr b="1"/>
          </a:pPr>
          <a:r>
            <a:rPr lang="en-US" sz="2400" kern="1200"/>
            <a:t>“Auditing by email”</a:t>
          </a:r>
        </a:p>
      </dsp:txBody>
      <dsp:txXfrm>
        <a:off x="111066" y="1789594"/>
        <a:ext cx="4320000" cy="648000"/>
      </dsp:txXfrm>
    </dsp:sp>
    <dsp:sp modelId="{931B3423-7BF4-4D31-A4F6-04CC21C117D3}">
      <dsp:nvSpPr>
        <dsp:cNvPr id="0" name=""/>
        <dsp:cNvSpPr/>
      </dsp:nvSpPr>
      <dsp:spPr>
        <a:xfrm>
          <a:off x="111066" y="2515018"/>
          <a:ext cx="4320000" cy="14673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755650">
            <a:lnSpc>
              <a:spcPct val="90000"/>
            </a:lnSpc>
            <a:spcBef>
              <a:spcPct val="0"/>
            </a:spcBef>
            <a:spcAft>
              <a:spcPct val="35000"/>
            </a:spcAft>
            <a:buNone/>
          </a:pPr>
          <a:r>
            <a:rPr lang="en-US" sz="1700" kern="1200"/>
            <a:t>More common with staff auditors and inexperienced auditors</a:t>
          </a:r>
        </a:p>
        <a:p>
          <a:pPr marL="0" lvl="0" indent="0" algn="l" defTabSz="755650">
            <a:lnSpc>
              <a:spcPct val="90000"/>
            </a:lnSpc>
            <a:spcBef>
              <a:spcPct val="0"/>
            </a:spcBef>
            <a:spcAft>
              <a:spcPct val="35000"/>
            </a:spcAft>
            <a:buNone/>
          </a:pPr>
          <a:r>
            <a:rPr lang="en-US" sz="1700" b="0" i="0" kern="1200"/>
            <a:t>When auditors request information via email, research finds that clients respond in a more biased (i.e., self-serving) manner compared to in-person requests</a:t>
          </a:r>
          <a:endParaRPr lang="en-US" sz="1700" kern="1200"/>
        </a:p>
      </dsp:txBody>
      <dsp:txXfrm>
        <a:off x="111066" y="2515018"/>
        <a:ext cx="4320000" cy="1467331"/>
      </dsp:txXfrm>
    </dsp:sp>
    <dsp:sp modelId="{E00AB7CF-7932-48EC-995C-6E0F2A69C03F}">
      <dsp:nvSpPr>
        <dsp:cNvPr id="0" name=""/>
        <dsp:cNvSpPr/>
      </dsp:nvSpPr>
      <dsp:spPr>
        <a:xfrm>
          <a:off x="5187066" y="111131"/>
          <a:ext cx="1512000" cy="151200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1964909E-261E-4D6C-A025-7CCC7FCC0881}">
      <dsp:nvSpPr>
        <dsp:cNvPr id="0" name=""/>
        <dsp:cNvSpPr/>
      </dsp:nvSpPr>
      <dsp:spPr>
        <a:xfrm>
          <a:off x="5187066" y="1789594"/>
          <a:ext cx="4320000" cy="648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1066800">
            <a:lnSpc>
              <a:spcPct val="90000"/>
            </a:lnSpc>
            <a:spcBef>
              <a:spcPct val="0"/>
            </a:spcBef>
            <a:spcAft>
              <a:spcPct val="35000"/>
            </a:spcAft>
            <a:buNone/>
            <a:defRPr b="1"/>
          </a:pPr>
          <a:r>
            <a:rPr lang="en-US" sz="2400" kern="1200"/>
            <a:t>WebEx/Zoom/Virtual meeting	</a:t>
          </a:r>
        </a:p>
      </dsp:txBody>
      <dsp:txXfrm>
        <a:off x="5187066" y="1789594"/>
        <a:ext cx="4320000" cy="648000"/>
      </dsp:txXfrm>
    </dsp:sp>
    <dsp:sp modelId="{7F85418A-8038-41FD-9CB8-E1E8311C9697}">
      <dsp:nvSpPr>
        <dsp:cNvPr id="0" name=""/>
        <dsp:cNvSpPr/>
      </dsp:nvSpPr>
      <dsp:spPr>
        <a:xfrm>
          <a:off x="5187066" y="2515018"/>
          <a:ext cx="4320000" cy="14673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755650">
            <a:lnSpc>
              <a:spcPct val="90000"/>
            </a:lnSpc>
            <a:spcBef>
              <a:spcPct val="0"/>
            </a:spcBef>
            <a:spcAft>
              <a:spcPct val="35000"/>
            </a:spcAft>
            <a:buNone/>
          </a:pPr>
          <a:r>
            <a:rPr lang="en-US" sz="1700" kern="1200"/>
            <a:t>Convenient for scheduling</a:t>
          </a:r>
        </a:p>
        <a:p>
          <a:pPr marL="0" lvl="0" indent="0" algn="l" defTabSz="755650">
            <a:lnSpc>
              <a:spcPct val="90000"/>
            </a:lnSpc>
            <a:spcBef>
              <a:spcPct val="0"/>
            </a:spcBef>
            <a:spcAft>
              <a:spcPct val="35000"/>
            </a:spcAft>
            <a:buNone/>
          </a:pPr>
          <a:r>
            <a:rPr lang="en-US" sz="1700" kern="1200"/>
            <a:t>Cameras ON!</a:t>
          </a:r>
        </a:p>
        <a:p>
          <a:pPr marL="0" lvl="0" indent="0" algn="l" defTabSz="755650">
            <a:lnSpc>
              <a:spcPct val="90000"/>
            </a:lnSpc>
            <a:spcBef>
              <a:spcPct val="0"/>
            </a:spcBef>
            <a:spcAft>
              <a:spcPct val="35000"/>
            </a:spcAft>
            <a:buNone/>
          </a:pPr>
          <a:r>
            <a:rPr lang="en-US" sz="1700" kern="1200"/>
            <a:t>Can record</a:t>
          </a:r>
        </a:p>
        <a:p>
          <a:pPr marL="0" lvl="0" indent="0" algn="l" defTabSz="755650">
            <a:lnSpc>
              <a:spcPct val="90000"/>
            </a:lnSpc>
            <a:spcBef>
              <a:spcPct val="0"/>
            </a:spcBef>
            <a:spcAft>
              <a:spcPct val="35000"/>
            </a:spcAft>
            <a:buNone/>
          </a:pPr>
          <a:r>
            <a:rPr lang="en-US" sz="1700" kern="1200"/>
            <a:t>Doesn’t always allow for interpersonal conversations and relationship building</a:t>
          </a:r>
        </a:p>
      </dsp:txBody>
      <dsp:txXfrm>
        <a:off x="5187066" y="2515018"/>
        <a:ext cx="4320000" cy="146733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912465B-E8B7-4AF0-A55D-C33823E6BA5C}">
      <dsp:nvSpPr>
        <dsp:cNvPr id="0" name=""/>
        <dsp:cNvSpPr/>
      </dsp:nvSpPr>
      <dsp:spPr>
        <a:xfrm>
          <a:off x="1049" y="576898"/>
          <a:ext cx="3683234" cy="2338853"/>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74630F9-7AB4-4402-AE43-DFDC787E6717}">
      <dsp:nvSpPr>
        <dsp:cNvPr id="0" name=""/>
        <dsp:cNvSpPr/>
      </dsp:nvSpPr>
      <dsp:spPr>
        <a:xfrm>
          <a:off x="410297" y="965684"/>
          <a:ext cx="3683234" cy="2338853"/>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i="0" kern="1200"/>
            <a:t>Effective listening is vital for good verbal communication.</a:t>
          </a:r>
          <a:endParaRPr lang="en-US" sz="2500" kern="1200"/>
        </a:p>
      </dsp:txBody>
      <dsp:txXfrm>
        <a:off x="478800" y="1034187"/>
        <a:ext cx="3546228" cy="2201847"/>
      </dsp:txXfrm>
    </dsp:sp>
    <dsp:sp modelId="{9ACFEBCF-1093-4D97-AD5F-DA4505A612EF}">
      <dsp:nvSpPr>
        <dsp:cNvPr id="0" name=""/>
        <dsp:cNvSpPr/>
      </dsp:nvSpPr>
      <dsp:spPr>
        <a:xfrm>
          <a:off x="4502780" y="576898"/>
          <a:ext cx="3683234" cy="2338853"/>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7B5850C-3412-44A1-B067-F06A702081C2}">
      <dsp:nvSpPr>
        <dsp:cNvPr id="0" name=""/>
        <dsp:cNvSpPr/>
      </dsp:nvSpPr>
      <dsp:spPr>
        <a:xfrm>
          <a:off x="4912028" y="965684"/>
          <a:ext cx="3683234" cy="2338853"/>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i="0" kern="1200"/>
            <a:t>We tend to spend more energy considering what we are going to say than listening to the other person.</a:t>
          </a:r>
          <a:endParaRPr lang="en-US" sz="2500" kern="1200"/>
        </a:p>
      </dsp:txBody>
      <dsp:txXfrm>
        <a:off x="4980531" y="1034187"/>
        <a:ext cx="3546228" cy="220184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648395B-9F4A-4BCE-82E4-94355C7BE1A9}">
      <dsp:nvSpPr>
        <dsp:cNvPr id="0" name=""/>
        <dsp:cNvSpPr/>
      </dsp:nvSpPr>
      <dsp:spPr>
        <a:xfrm>
          <a:off x="0" y="291554"/>
          <a:ext cx="6692813" cy="1003860"/>
        </a:xfrm>
        <a:prstGeom prst="roundRect">
          <a:avLst/>
        </a:prstGeom>
        <a:gradFill rotWithShape="0">
          <a:gsLst>
            <a:gs pos="0">
              <a:schemeClr val="accent2">
                <a:hueOff val="0"/>
                <a:satOff val="0"/>
                <a:lumOff val="0"/>
                <a:alphaOff val="0"/>
                <a:tint val="96000"/>
                <a:lumMod val="100000"/>
              </a:schemeClr>
            </a:gs>
            <a:gs pos="78000">
              <a:schemeClr val="accent2">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US" sz="2600" kern="1200"/>
            <a:t>“Auditor” actually</a:t>
          </a:r>
          <a:r>
            <a:rPr lang="en-US" sz="2600" b="0" i="0" kern="1200"/>
            <a:t> derives from the Latin word that means “listener” and “hearer.”</a:t>
          </a:r>
          <a:endParaRPr lang="en-US" sz="2600" kern="1200"/>
        </a:p>
      </dsp:txBody>
      <dsp:txXfrm>
        <a:off x="49004" y="340558"/>
        <a:ext cx="6594805" cy="905852"/>
      </dsp:txXfrm>
    </dsp:sp>
    <dsp:sp modelId="{07F0C6C2-65F3-4E48-A810-70FBA028D5BC}">
      <dsp:nvSpPr>
        <dsp:cNvPr id="0" name=""/>
        <dsp:cNvSpPr/>
      </dsp:nvSpPr>
      <dsp:spPr>
        <a:xfrm>
          <a:off x="0" y="1370295"/>
          <a:ext cx="6692813" cy="1003860"/>
        </a:xfrm>
        <a:prstGeom prst="roundRect">
          <a:avLst/>
        </a:prstGeom>
        <a:gradFill rotWithShape="0">
          <a:gsLst>
            <a:gs pos="0">
              <a:schemeClr val="accent2">
                <a:hueOff val="-904150"/>
                <a:satOff val="-552"/>
                <a:lumOff val="2157"/>
                <a:alphaOff val="0"/>
                <a:tint val="96000"/>
                <a:lumMod val="100000"/>
              </a:schemeClr>
            </a:gs>
            <a:gs pos="78000">
              <a:schemeClr val="accent2">
                <a:hueOff val="-904150"/>
                <a:satOff val="-552"/>
                <a:lumOff val="2157"/>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US" sz="2600" b="0" i="0" kern="1200"/>
            <a:t>80/20 rule</a:t>
          </a:r>
          <a:endParaRPr lang="en-US" sz="2600" kern="1200"/>
        </a:p>
      </dsp:txBody>
      <dsp:txXfrm>
        <a:off x="49004" y="1419299"/>
        <a:ext cx="6594805" cy="905852"/>
      </dsp:txXfrm>
    </dsp:sp>
    <dsp:sp modelId="{A597700A-B8D1-492F-A364-494009409D18}">
      <dsp:nvSpPr>
        <dsp:cNvPr id="0" name=""/>
        <dsp:cNvSpPr/>
      </dsp:nvSpPr>
      <dsp:spPr>
        <a:xfrm>
          <a:off x="0" y="2449035"/>
          <a:ext cx="6692813" cy="1003860"/>
        </a:xfrm>
        <a:prstGeom prst="roundRect">
          <a:avLst/>
        </a:prstGeom>
        <a:gradFill rotWithShape="0">
          <a:gsLst>
            <a:gs pos="0">
              <a:schemeClr val="accent2">
                <a:hueOff val="-1808300"/>
                <a:satOff val="-1104"/>
                <a:lumOff val="4314"/>
                <a:alphaOff val="0"/>
                <a:tint val="96000"/>
                <a:lumMod val="100000"/>
              </a:schemeClr>
            </a:gs>
            <a:gs pos="78000">
              <a:schemeClr val="accent2">
                <a:hueOff val="-1808300"/>
                <a:satOff val="-1104"/>
                <a:lumOff val="4314"/>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US" sz="2600" b="0" i="0" kern="1200"/>
            <a:t>Takes a considerable amount of conscious effort and concentration</a:t>
          </a:r>
          <a:endParaRPr lang="en-US" sz="2600" kern="1200"/>
        </a:p>
      </dsp:txBody>
      <dsp:txXfrm>
        <a:off x="49004" y="2498039"/>
        <a:ext cx="6594805" cy="905852"/>
      </dsp:txXfrm>
    </dsp:sp>
    <dsp:sp modelId="{679DC23C-D419-428D-8B43-D05A83FBAEFF}">
      <dsp:nvSpPr>
        <dsp:cNvPr id="0" name=""/>
        <dsp:cNvSpPr/>
      </dsp:nvSpPr>
      <dsp:spPr>
        <a:xfrm>
          <a:off x="0" y="3527775"/>
          <a:ext cx="6692813" cy="1003860"/>
        </a:xfrm>
        <a:prstGeom prst="roundRect">
          <a:avLst/>
        </a:prstGeom>
        <a:gradFill rotWithShape="0">
          <a:gsLst>
            <a:gs pos="0">
              <a:schemeClr val="accent2">
                <a:hueOff val="-2712450"/>
                <a:satOff val="-1656"/>
                <a:lumOff val="6471"/>
                <a:alphaOff val="0"/>
                <a:tint val="96000"/>
                <a:lumMod val="100000"/>
              </a:schemeClr>
            </a:gs>
            <a:gs pos="78000">
              <a:schemeClr val="accent2">
                <a:hueOff val="-2712450"/>
                <a:satOff val="-1656"/>
                <a:lumOff val="6471"/>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US" sz="2600" b="0" i="0" kern="1200"/>
            <a:t>Listen to what is said and what isn’t said</a:t>
          </a:r>
          <a:endParaRPr lang="en-US" sz="2600" kern="1200"/>
        </a:p>
      </dsp:txBody>
      <dsp:txXfrm>
        <a:off x="49004" y="3576779"/>
        <a:ext cx="6594805" cy="90585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7081BEF-68AB-4B4F-B659-25BCF81F52EA}">
      <dsp:nvSpPr>
        <dsp:cNvPr id="0" name=""/>
        <dsp:cNvSpPr/>
      </dsp:nvSpPr>
      <dsp:spPr>
        <a:xfrm>
          <a:off x="0" y="588"/>
          <a:ext cx="6692813" cy="1377717"/>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F46A1FB-5C6D-4E67-9D09-16D6CD6D75A0}">
      <dsp:nvSpPr>
        <dsp:cNvPr id="0" name=""/>
        <dsp:cNvSpPr/>
      </dsp:nvSpPr>
      <dsp:spPr>
        <a:xfrm>
          <a:off x="416759" y="310575"/>
          <a:ext cx="757744" cy="75774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6E0DB48D-618B-4980-B8F3-4B85CB95AB9E}">
      <dsp:nvSpPr>
        <dsp:cNvPr id="0" name=""/>
        <dsp:cNvSpPr/>
      </dsp:nvSpPr>
      <dsp:spPr>
        <a:xfrm>
          <a:off x="1591264" y="588"/>
          <a:ext cx="5101549" cy="13777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5808" tIns="145808" rIns="145808" bIns="145808" numCol="1" spcCol="1270" anchor="ctr" anchorCtr="0">
          <a:noAutofit/>
        </a:bodyPr>
        <a:lstStyle/>
        <a:p>
          <a:pPr marL="0" lvl="0" indent="0" algn="l" defTabSz="889000">
            <a:lnSpc>
              <a:spcPct val="90000"/>
            </a:lnSpc>
            <a:spcBef>
              <a:spcPct val="0"/>
            </a:spcBef>
            <a:spcAft>
              <a:spcPct val="35000"/>
            </a:spcAft>
            <a:buNone/>
          </a:pPr>
          <a:r>
            <a:rPr lang="en-US" sz="2000" kern="1200"/>
            <a:t>Avoid distractions </a:t>
          </a:r>
        </a:p>
      </dsp:txBody>
      <dsp:txXfrm>
        <a:off x="1591264" y="588"/>
        <a:ext cx="5101549" cy="1377717"/>
      </dsp:txXfrm>
    </dsp:sp>
    <dsp:sp modelId="{B175CE85-3651-438A-AC52-CF46C754B8E0}">
      <dsp:nvSpPr>
        <dsp:cNvPr id="0" name=""/>
        <dsp:cNvSpPr/>
      </dsp:nvSpPr>
      <dsp:spPr>
        <a:xfrm>
          <a:off x="0" y="1722736"/>
          <a:ext cx="6692813" cy="1377717"/>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56F5013-A70F-4B2D-9B83-3CA34F3D90B7}">
      <dsp:nvSpPr>
        <dsp:cNvPr id="0" name=""/>
        <dsp:cNvSpPr/>
      </dsp:nvSpPr>
      <dsp:spPr>
        <a:xfrm>
          <a:off x="416759" y="2032722"/>
          <a:ext cx="757744" cy="75774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DA7499EB-26A3-4A0D-A986-DACCF8EF6B57}">
      <dsp:nvSpPr>
        <dsp:cNvPr id="0" name=""/>
        <dsp:cNvSpPr/>
      </dsp:nvSpPr>
      <dsp:spPr>
        <a:xfrm>
          <a:off x="1591264" y="1722736"/>
          <a:ext cx="5101549" cy="13777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5808" tIns="145808" rIns="145808" bIns="145808" numCol="1" spcCol="1270" anchor="ctr" anchorCtr="0">
          <a:noAutofit/>
        </a:bodyPr>
        <a:lstStyle/>
        <a:p>
          <a:pPr marL="0" lvl="0" indent="0" algn="l" defTabSz="889000">
            <a:lnSpc>
              <a:spcPct val="90000"/>
            </a:lnSpc>
            <a:spcBef>
              <a:spcPct val="0"/>
            </a:spcBef>
            <a:spcAft>
              <a:spcPct val="35000"/>
            </a:spcAft>
            <a:buNone/>
          </a:pPr>
          <a:r>
            <a:rPr lang="en-US" sz="2000" kern="1200"/>
            <a:t>Do not be trying to think of your next question while the other person is giving information.</a:t>
          </a:r>
        </a:p>
      </dsp:txBody>
      <dsp:txXfrm>
        <a:off x="1591264" y="1722736"/>
        <a:ext cx="5101549" cy="1377717"/>
      </dsp:txXfrm>
    </dsp:sp>
    <dsp:sp modelId="{C1F6843A-E3FE-4895-BC95-7DBEB4B553D8}">
      <dsp:nvSpPr>
        <dsp:cNvPr id="0" name=""/>
        <dsp:cNvSpPr/>
      </dsp:nvSpPr>
      <dsp:spPr>
        <a:xfrm>
          <a:off x="0" y="3444883"/>
          <a:ext cx="6692813" cy="1377717"/>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D17D661-2BD7-4380-A197-1D5A36FDA702}">
      <dsp:nvSpPr>
        <dsp:cNvPr id="0" name=""/>
        <dsp:cNvSpPr/>
      </dsp:nvSpPr>
      <dsp:spPr>
        <a:xfrm>
          <a:off x="416759" y="3754869"/>
          <a:ext cx="757744" cy="75774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36B710E7-38EF-4F6D-B216-BCB5A48EC631}">
      <dsp:nvSpPr>
        <dsp:cNvPr id="0" name=""/>
        <dsp:cNvSpPr/>
      </dsp:nvSpPr>
      <dsp:spPr>
        <a:xfrm>
          <a:off x="1591264" y="3444883"/>
          <a:ext cx="5101549" cy="13777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5808" tIns="145808" rIns="145808" bIns="145808" numCol="1" spcCol="1270" anchor="ctr" anchorCtr="0">
          <a:noAutofit/>
        </a:bodyPr>
        <a:lstStyle/>
        <a:p>
          <a:pPr marL="0" lvl="0" indent="0" algn="l" defTabSz="889000">
            <a:lnSpc>
              <a:spcPct val="90000"/>
            </a:lnSpc>
            <a:spcBef>
              <a:spcPct val="0"/>
            </a:spcBef>
            <a:spcAft>
              <a:spcPct val="35000"/>
            </a:spcAft>
            <a:buNone/>
          </a:pPr>
          <a:r>
            <a:rPr lang="en-US" sz="2000" kern="1200"/>
            <a:t>Do not dwell on one or two points at the expense of others. Try to use the overall picture and all the information that you have.</a:t>
          </a:r>
        </a:p>
      </dsp:txBody>
      <dsp:txXfrm>
        <a:off x="1591264" y="3444883"/>
        <a:ext cx="5101549" cy="1377717"/>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B594929-932F-4264-8990-6A8BA751E9C0}">
      <dsp:nvSpPr>
        <dsp:cNvPr id="0" name=""/>
        <dsp:cNvSpPr/>
      </dsp:nvSpPr>
      <dsp:spPr>
        <a:xfrm>
          <a:off x="0" y="588"/>
          <a:ext cx="6692813" cy="1377717"/>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9C07029-260A-4204-B532-6E2AA05969F5}">
      <dsp:nvSpPr>
        <dsp:cNvPr id="0" name=""/>
        <dsp:cNvSpPr/>
      </dsp:nvSpPr>
      <dsp:spPr>
        <a:xfrm>
          <a:off x="416759" y="310575"/>
          <a:ext cx="757744" cy="75774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4E0757C8-8A9C-457A-964C-39DAA507F7F6}">
      <dsp:nvSpPr>
        <dsp:cNvPr id="0" name=""/>
        <dsp:cNvSpPr/>
      </dsp:nvSpPr>
      <dsp:spPr>
        <a:xfrm>
          <a:off x="1591264" y="588"/>
          <a:ext cx="5101549" cy="13777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5808" tIns="145808" rIns="145808" bIns="145808" numCol="1" spcCol="1270" anchor="ctr" anchorCtr="0">
          <a:noAutofit/>
        </a:bodyPr>
        <a:lstStyle/>
        <a:p>
          <a:pPr marL="0" lvl="0" indent="0" algn="l" defTabSz="1066800">
            <a:lnSpc>
              <a:spcPct val="90000"/>
            </a:lnSpc>
            <a:spcBef>
              <a:spcPct val="0"/>
            </a:spcBef>
            <a:spcAft>
              <a:spcPct val="35000"/>
            </a:spcAft>
            <a:buNone/>
          </a:pPr>
          <a:r>
            <a:rPr lang="en-US" sz="2400" i="0" kern="1200"/>
            <a:t>Be prepared to listen. Concentrate on the speaker, and not on how you are going to reply.</a:t>
          </a:r>
          <a:endParaRPr lang="en-US" sz="2400" kern="1200"/>
        </a:p>
      </dsp:txBody>
      <dsp:txXfrm>
        <a:off x="1591264" y="588"/>
        <a:ext cx="5101549" cy="1377717"/>
      </dsp:txXfrm>
    </dsp:sp>
    <dsp:sp modelId="{51559790-0DB3-4B46-B64D-1D338691FB5C}">
      <dsp:nvSpPr>
        <dsp:cNvPr id="0" name=""/>
        <dsp:cNvSpPr/>
      </dsp:nvSpPr>
      <dsp:spPr>
        <a:xfrm>
          <a:off x="0" y="1722736"/>
          <a:ext cx="6692813" cy="1377717"/>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6443410-9B5F-4681-9DC8-EB7B11846BEB}">
      <dsp:nvSpPr>
        <dsp:cNvPr id="0" name=""/>
        <dsp:cNvSpPr/>
      </dsp:nvSpPr>
      <dsp:spPr>
        <a:xfrm>
          <a:off x="416759" y="2032722"/>
          <a:ext cx="757744" cy="75774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A7F1499E-9012-4ED0-8233-3AB8282083B9}">
      <dsp:nvSpPr>
        <dsp:cNvPr id="0" name=""/>
        <dsp:cNvSpPr/>
      </dsp:nvSpPr>
      <dsp:spPr>
        <a:xfrm>
          <a:off x="1591264" y="1722736"/>
          <a:ext cx="5101549" cy="13777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5808" tIns="145808" rIns="145808" bIns="145808" numCol="1" spcCol="1270" anchor="ctr" anchorCtr="0">
          <a:noAutofit/>
        </a:bodyPr>
        <a:lstStyle/>
        <a:p>
          <a:pPr marL="0" lvl="0" indent="0" algn="l" defTabSz="1066800">
            <a:lnSpc>
              <a:spcPct val="90000"/>
            </a:lnSpc>
            <a:spcBef>
              <a:spcPct val="0"/>
            </a:spcBef>
            <a:spcAft>
              <a:spcPct val="35000"/>
            </a:spcAft>
            <a:buNone/>
          </a:pPr>
          <a:r>
            <a:rPr lang="en-US" sz="2400" i="0" kern="1200"/>
            <a:t>Keep an open mind and be objective</a:t>
          </a:r>
          <a:endParaRPr lang="en-US" sz="2400" kern="1200"/>
        </a:p>
      </dsp:txBody>
      <dsp:txXfrm>
        <a:off x="1591264" y="1722736"/>
        <a:ext cx="5101549" cy="1377717"/>
      </dsp:txXfrm>
    </dsp:sp>
    <dsp:sp modelId="{018DEB77-6831-446D-AF72-C6F9805C4739}">
      <dsp:nvSpPr>
        <dsp:cNvPr id="0" name=""/>
        <dsp:cNvSpPr/>
      </dsp:nvSpPr>
      <dsp:spPr>
        <a:xfrm>
          <a:off x="0" y="3444883"/>
          <a:ext cx="6692813" cy="1377717"/>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3027234-A6D7-42CC-98C3-47C5285478CF}">
      <dsp:nvSpPr>
        <dsp:cNvPr id="0" name=""/>
        <dsp:cNvSpPr/>
      </dsp:nvSpPr>
      <dsp:spPr>
        <a:xfrm>
          <a:off x="416759" y="3754869"/>
          <a:ext cx="757744" cy="75774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11485CD1-ECC2-4976-A0C1-01CCAD7A05DB}">
      <dsp:nvSpPr>
        <dsp:cNvPr id="0" name=""/>
        <dsp:cNvSpPr/>
      </dsp:nvSpPr>
      <dsp:spPr>
        <a:xfrm>
          <a:off x="1591264" y="3444883"/>
          <a:ext cx="5101549" cy="13777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5808" tIns="145808" rIns="145808" bIns="145808" numCol="1" spcCol="1270" anchor="ctr" anchorCtr="0">
          <a:noAutofit/>
        </a:bodyPr>
        <a:lstStyle/>
        <a:p>
          <a:pPr marL="0" lvl="0" indent="0" algn="l" defTabSz="1066800">
            <a:lnSpc>
              <a:spcPct val="90000"/>
            </a:lnSpc>
            <a:spcBef>
              <a:spcPct val="0"/>
            </a:spcBef>
            <a:spcAft>
              <a:spcPct val="35000"/>
            </a:spcAft>
            <a:buNone/>
          </a:pPr>
          <a:r>
            <a:rPr lang="en-US" sz="2400" i="0" kern="1200"/>
            <a:t>Learn to effectively take notes</a:t>
          </a:r>
          <a:endParaRPr lang="en-US" sz="2400" kern="1200"/>
        </a:p>
      </dsp:txBody>
      <dsp:txXfrm>
        <a:off x="1591264" y="3444883"/>
        <a:ext cx="5101549" cy="1377717"/>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55332C-ACDE-4B32-8C10-7FD19030B7AE}">
      <dsp:nvSpPr>
        <dsp:cNvPr id="0" name=""/>
        <dsp:cNvSpPr/>
      </dsp:nvSpPr>
      <dsp:spPr>
        <a:xfrm>
          <a:off x="0" y="588"/>
          <a:ext cx="6692813" cy="1377717"/>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D1A5D61-E34D-4DEC-A5DE-44DF71C7D455}">
      <dsp:nvSpPr>
        <dsp:cNvPr id="0" name=""/>
        <dsp:cNvSpPr/>
      </dsp:nvSpPr>
      <dsp:spPr>
        <a:xfrm>
          <a:off x="416759" y="310575"/>
          <a:ext cx="757744" cy="75774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3A9A6C81-0462-424A-8A53-BC882E70D786}">
      <dsp:nvSpPr>
        <dsp:cNvPr id="0" name=""/>
        <dsp:cNvSpPr/>
      </dsp:nvSpPr>
      <dsp:spPr>
        <a:xfrm>
          <a:off x="1591264" y="588"/>
          <a:ext cx="5101549" cy="13777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5808" tIns="145808" rIns="145808" bIns="145808" numCol="1" spcCol="1270" anchor="ctr" anchorCtr="0">
          <a:noAutofit/>
        </a:bodyPr>
        <a:lstStyle/>
        <a:p>
          <a:pPr marL="0" lvl="0" indent="0" algn="l" defTabSz="755650">
            <a:lnSpc>
              <a:spcPct val="90000"/>
            </a:lnSpc>
            <a:spcBef>
              <a:spcPct val="0"/>
            </a:spcBef>
            <a:spcAft>
              <a:spcPct val="35000"/>
            </a:spcAft>
            <a:buNone/>
          </a:pPr>
          <a:r>
            <a:rPr lang="en-US" sz="1700" b="0" i="0" kern="1200" dirty="0"/>
            <a:t>Consider the competency and sufficiency of the evidence. Skeptical auditors will ask themselves, “Am I getting the true picture?” and carefully follow the chain of audit evidence for assurance.</a:t>
          </a:r>
          <a:endParaRPr lang="en-US" sz="1700" kern="1200" dirty="0"/>
        </a:p>
      </dsp:txBody>
      <dsp:txXfrm>
        <a:off x="1591264" y="588"/>
        <a:ext cx="5101549" cy="1377717"/>
      </dsp:txXfrm>
    </dsp:sp>
    <dsp:sp modelId="{AB8A25F4-05AD-4ABB-969A-EB27CBF3D415}">
      <dsp:nvSpPr>
        <dsp:cNvPr id="0" name=""/>
        <dsp:cNvSpPr/>
      </dsp:nvSpPr>
      <dsp:spPr>
        <a:xfrm>
          <a:off x="0" y="1722736"/>
          <a:ext cx="6692813" cy="1377717"/>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4F570B8-16B0-4EAE-BA3D-BDC58ADA103E}">
      <dsp:nvSpPr>
        <dsp:cNvPr id="0" name=""/>
        <dsp:cNvSpPr/>
      </dsp:nvSpPr>
      <dsp:spPr>
        <a:xfrm>
          <a:off x="416759" y="2032722"/>
          <a:ext cx="757744" cy="75774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3533C7D6-6B37-4273-9001-C9A073D6D2E0}">
      <dsp:nvSpPr>
        <dsp:cNvPr id="0" name=""/>
        <dsp:cNvSpPr/>
      </dsp:nvSpPr>
      <dsp:spPr>
        <a:xfrm>
          <a:off x="1591264" y="1722736"/>
          <a:ext cx="5101549" cy="13777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5808" tIns="145808" rIns="145808" bIns="145808" numCol="1" spcCol="1270" anchor="ctr" anchorCtr="0">
          <a:noAutofit/>
        </a:bodyPr>
        <a:lstStyle/>
        <a:p>
          <a:pPr marL="0" lvl="0" indent="0" algn="l" defTabSz="755650">
            <a:lnSpc>
              <a:spcPct val="90000"/>
            </a:lnSpc>
            <a:spcBef>
              <a:spcPct val="0"/>
            </a:spcBef>
            <a:spcAft>
              <a:spcPct val="35000"/>
            </a:spcAft>
            <a:buNone/>
          </a:pPr>
          <a:r>
            <a:rPr lang="en-US" sz="1700" kern="1200"/>
            <a:t>Must be objective – cannot assume management’s honesty or dishonesty</a:t>
          </a:r>
        </a:p>
      </dsp:txBody>
      <dsp:txXfrm>
        <a:off x="1591264" y="1722736"/>
        <a:ext cx="5101549" cy="1377717"/>
      </dsp:txXfrm>
    </dsp:sp>
    <dsp:sp modelId="{5B34D9BF-E4E3-41CC-B1E9-E6AD291404C1}">
      <dsp:nvSpPr>
        <dsp:cNvPr id="0" name=""/>
        <dsp:cNvSpPr/>
      </dsp:nvSpPr>
      <dsp:spPr>
        <a:xfrm>
          <a:off x="0" y="3444883"/>
          <a:ext cx="6692813" cy="1377717"/>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BF6ABA5-8620-4E9E-9908-48E4CFF9462B}">
      <dsp:nvSpPr>
        <dsp:cNvPr id="0" name=""/>
        <dsp:cNvSpPr/>
      </dsp:nvSpPr>
      <dsp:spPr>
        <a:xfrm>
          <a:off x="416759" y="3754869"/>
          <a:ext cx="757744" cy="75774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C30FCA66-97F7-4887-B916-1D3D77BBDCE6}">
      <dsp:nvSpPr>
        <dsp:cNvPr id="0" name=""/>
        <dsp:cNvSpPr/>
      </dsp:nvSpPr>
      <dsp:spPr>
        <a:xfrm>
          <a:off x="1591264" y="3444883"/>
          <a:ext cx="5101549" cy="13777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5808" tIns="145808" rIns="145808" bIns="145808" numCol="1" spcCol="1270" anchor="ctr" anchorCtr="0">
          <a:noAutofit/>
        </a:bodyPr>
        <a:lstStyle/>
        <a:p>
          <a:pPr marL="0" lvl="0" indent="0" algn="l" defTabSz="755650">
            <a:lnSpc>
              <a:spcPct val="90000"/>
            </a:lnSpc>
            <a:spcBef>
              <a:spcPct val="0"/>
            </a:spcBef>
            <a:spcAft>
              <a:spcPct val="35000"/>
            </a:spcAft>
            <a:buNone/>
          </a:pPr>
          <a:r>
            <a:rPr lang="en-US" sz="1700" kern="1200"/>
            <a:t>Trust, but verify</a:t>
          </a:r>
        </a:p>
      </dsp:txBody>
      <dsp:txXfrm>
        <a:off x="1591264" y="3444883"/>
        <a:ext cx="5101549" cy="1377717"/>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3029D23-F5EB-4DFC-A05B-0E12E2DCB46F}">
      <dsp:nvSpPr>
        <dsp:cNvPr id="0" name=""/>
        <dsp:cNvSpPr/>
      </dsp:nvSpPr>
      <dsp:spPr>
        <a:xfrm>
          <a:off x="0" y="0"/>
          <a:ext cx="7694506" cy="900566"/>
        </a:xfrm>
        <a:prstGeom prst="roundRect">
          <a:avLst>
            <a:gd name="adj" fmla="val 10000"/>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b="0" i="0" kern="1200"/>
            <a:t>Ability to question, understand, connect and evaluate complex sources of information</a:t>
          </a:r>
          <a:endParaRPr lang="en-US" sz="2400" kern="1200"/>
        </a:p>
      </dsp:txBody>
      <dsp:txXfrm>
        <a:off x="26377" y="26377"/>
        <a:ext cx="6646626" cy="847812"/>
      </dsp:txXfrm>
    </dsp:sp>
    <dsp:sp modelId="{C66BD260-7BC6-45F1-A6FC-434293A78B19}">
      <dsp:nvSpPr>
        <dsp:cNvPr id="0" name=""/>
        <dsp:cNvSpPr/>
      </dsp:nvSpPr>
      <dsp:spPr>
        <a:xfrm>
          <a:off x="644414" y="1064305"/>
          <a:ext cx="7694506" cy="900566"/>
        </a:xfrm>
        <a:prstGeom prst="roundRect">
          <a:avLst>
            <a:gd name="adj" fmla="val 10000"/>
          </a:avLst>
        </a:prstGeom>
        <a:solidFill>
          <a:schemeClr val="accent2">
            <a:hueOff val="-904150"/>
            <a:satOff val="-552"/>
            <a:lumOff val="2157"/>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b="0" i="0" kern="1200"/>
            <a:t>Use of analysis and judgement to reach a reasoned conclusion. </a:t>
          </a:r>
          <a:endParaRPr lang="en-US" sz="2400" kern="1200"/>
        </a:p>
      </dsp:txBody>
      <dsp:txXfrm>
        <a:off x="670791" y="1090682"/>
        <a:ext cx="6411969" cy="847812"/>
      </dsp:txXfrm>
    </dsp:sp>
    <dsp:sp modelId="{464AC049-EDC9-4FF0-AAF4-36BC60B98D9D}">
      <dsp:nvSpPr>
        <dsp:cNvPr id="0" name=""/>
        <dsp:cNvSpPr/>
      </dsp:nvSpPr>
      <dsp:spPr>
        <a:xfrm>
          <a:off x="1279211" y="2128610"/>
          <a:ext cx="7694506" cy="900566"/>
        </a:xfrm>
        <a:prstGeom prst="roundRect">
          <a:avLst>
            <a:gd name="adj" fmla="val 10000"/>
          </a:avLst>
        </a:prstGeom>
        <a:solidFill>
          <a:schemeClr val="accent2">
            <a:hueOff val="-1808300"/>
            <a:satOff val="-1104"/>
            <a:lumOff val="4314"/>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a:t>A</a:t>
          </a:r>
          <a:r>
            <a:rPr lang="en-US" sz="2400" b="0" i="0" kern="1200"/>
            <a:t>sk the right questions and make suggestions that show understanding</a:t>
          </a:r>
          <a:endParaRPr lang="en-US" sz="2400" kern="1200"/>
        </a:p>
      </dsp:txBody>
      <dsp:txXfrm>
        <a:off x="1305588" y="2154987"/>
        <a:ext cx="6421587" cy="847812"/>
      </dsp:txXfrm>
    </dsp:sp>
    <dsp:sp modelId="{1FAA6E5E-447A-46F2-96A1-D7348FB0B3B2}">
      <dsp:nvSpPr>
        <dsp:cNvPr id="0" name=""/>
        <dsp:cNvSpPr/>
      </dsp:nvSpPr>
      <dsp:spPr>
        <a:xfrm>
          <a:off x="1923626" y="3192915"/>
          <a:ext cx="7694506" cy="900566"/>
        </a:xfrm>
        <a:prstGeom prst="roundRect">
          <a:avLst>
            <a:gd name="adj" fmla="val 10000"/>
          </a:avLst>
        </a:prstGeom>
        <a:solidFill>
          <a:schemeClr val="accent2">
            <a:hueOff val="-2712450"/>
            <a:satOff val="-1656"/>
            <a:lumOff val="6471"/>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a:t>B</a:t>
          </a:r>
          <a:r>
            <a:rPr lang="en-US" sz="2400" b="0" i="0" kern="1200"/>
            <a:t>e able to connect the dots</a:t>
          </a:r>
          <a:r>
            <a:rPr lang="en-US" sz="2400" kern="1200"/>
            <a:t> and </a:t>
          </a:r>
          <a:r>
            <a:rPr lang="en-US" sz="2400" b="0" i="0" kern="1200"/>
            <a:t>bringing lessons from experience</a:t>
          </a:r>
          <a:endParaRPr lang="en-US" sz="2400" kern="1200"/>
        </a:p>
      </dsp:txBody>
      <dsp:txXfrm>
        <a:off x="1950003" y="3219292"/>
        <a:ext cx="6411969" cy="847812"/>
      </dsp:txXfrm>
    </dsp:sp>
    <dsp:sp modelId="{991FB68F-09E9-41D5-A3E9-63A49BF3ADED}">
      <dsp:nvSpPr>
        <dsp:cNvPr id="0" name=""/>
        <dsp:cNvSpPr/>
      </dsp:nvSpPr>
      <dsp:spPr>
        <a:xfrm>
          <a:off x="7109138" y="689751"/>
          <a:ext cx="585367" cy="585367"/>
        </a:xfrm>
        <a:prstGeom prst="downArrow">
          <a:avLst>
            <a:gd name="adj1" fmla="val 55000"/>
            <a:gd name="adj2" fmla="val 45000"/>
          </a:avLst>
        </a:prstGeom>
        <a:solidFill>
          <a:schemeClr val="accent2">
            <a:tint val="40000"/>
            <a:alpha val="90000"/>
            <a:hueOff val="0"/>
            <a:satOff val="0"/>
            <a:lumOff val="0"/>
            <a:alphaOff val="0"/>
          </a:schemeClr>
        </a:solidFill>
        <a:ln w="19050" cap="rnd"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ctr" defTabSz="1200150">
            <a:lnSpc>
              <a:spcPct val="90000"/>
            </a:lnSpc>
            <a:spcBef>
              <a:spcPct val="0"/>
            </a:spcBef>
            <a:spcAft>
              <a:spcPct val="35000"/>
            </a:spcAft>
            <a:buNone/>
          </a:pPr>
          <a:endParaRPr lang="en-US" sz="2700" kern="1200"/>
        </a:p>
      </dsp:txBody>
      <dsp:txXfrm>
        <a:off x="7240846" y="689751"/>
        <a:ext cx="321951" cy="440489"/>
      </dsp:txXfrm>
    </dsp:sp>
    <dsp:sp modelId="{2427A9C9-E47B-4CD0-81F8-C677307E4C94}">
      <dsp:nvSpPr>
        <dsp:cNvPr id="0" name=""/>
        <dsp:cNvSpPr/>
      </dsp:nvSpPr>
      <dsp:spPr>
        <a:xfrm>
          <a:off x="7753553" y="1754057"/>
          <a:ext cx="585367" cy="585367"/>
        </a:xfrm>
        <a:prstGeom prst="downArrow">
          <a:avLst>
            <a:gd name="adj1" fmla="val 55000"/>
            <a:gd name="adj2" fmla="val 45000"/>
          </a:avLst>
        </a:prstGeom>
        <a:solidFill>
          <a:schemeClr val="accent2">
            <a:tint val="40000"/>
            <a:alpha val="90000"/>
            <a:hueOff val="-1870684"/>
            <a:satOff val="3763"/>
            <a:lumOff val="574"/>
            <a:alphaOff val="0"/>
          </a:schemeClr>
        </a:solidFill>
        <a:ln w="19050" cap="rnd" cmpd="sng" algn="ctr">
          <a:solidFill>
            <a:schemeClr val="accent2">
              <a:tint val="40000"/>
              <a:alpha val="90000"/>
              <a:hueOff val="-1870684"/>
              <a:satOff val="3763"/>
              <a:lumOff val="574"/>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ctr" defTabSz="1200150">
            <a:lnSpc>
              <a:spcPct val="90000"/>
            </a:lnSpc>
            <a:spcBef>
              <a:spcPct val="0"/>
            </a:spcBef>
            <a:spcAft>
              <a:spcPct val="35000"/>
            </a:spcAft>
            <a:buNone/>
          </a:pPr>
          <a:endParaRPr lang="en-US" sz="2700" kern="1200"/>
        </a:p>
      </dsp:txBody>
      <dsp:txXfrm>
        <a:off x="7885261" y="1754057"/>
        <a:ext cx="321951" cy="440489"/>
      </dsp:txXfrm>
    </dsp:sp>
    <dsp:sp modelId="{CA839158-07BB-430B-8195-87880FA5BE94}">
      <dsp:nvSpPr>
        <dsp:cNvPr id="0" name=""/>
        <dsp:cNvSpPr/>
      </dsp:nvSpPr>
      <dsp:spPr>
        <a:xfrm>
          <a:off x="8388350" y="2818362"/>
          <a:ext cx="585367" cy="585367"/>
        </a:xfrm>
        <a:prstGeom prst="downArrow">
          <a:avLst>
            <a:gd name="adj1" fmla="val 55000"/>
            <a:gd name="adj2" fmla="val 45000"/>
          </a:avLst>
        </a:prstGeom>
        <a:solidFill>
          <a:schemeClr val="accent2">
            <a:tint val="40000"/>
            <a:alpha val="90000"/>
            <a:hueOff val="-3741368"/>
            <a:satOff val="7526"/>
            <a:lumOff val="1147"/>
            <a:alphaOff val="0"/>
          </a:schemeClr>
        </a:solidFill>
        <a:ln w="19050" cap="rnd" cmpd="sng" algn="ctr">
          <a:solidFill>
            <a:schemeClr val="accent2">
              <a:tint val="40000"/>
              <a:alpha val="90000"/>
              <a:hueOff val="-3741368"/>
              <a:satOff val="7526"/>
              <a:lumOff val="1147"/>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ctr" defTabSz="1200150">
            <a:lnSpc>
              <a:spcPct val="90000"/>
            </a:lnSpc>
            <a:spcBef>
              <a:spcPct val="0"/>
            </a:spcBef>
            <a:spcAft>
              <a:spcPct val="35000"/>
            </a:spcAft>
            <a:buNone/>
          </a:pPr>
          <a:endParaRPr lang="en-US" sz="2700" kern="1200"/>
        </a:p>
      </dsp:txBody>
      <dsp:txXfrm>
        <a:off x="8520058" y="2818362"/>
        <a:ext cx="321951" cy="440489"/>
      </dsp:txXfrm>
    </dsp:sp>
  </dsp:spTree>
</dsp:drawing>
</file>

<file path=ppt/diagrams/layout1.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layout10.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1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18/2/layout/IconLabelDescriptionList">
  <dgm:title val="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l" for="ch" forName="iconRect"/>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layout4.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7.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8.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9.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05B5BD8-8AE4-4892-81C0-D3985074778A}" type="datetimeFigureOut">
              <a:rPr lang="en-US" smtClean="0"/>
              <a:t>2/28/2024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78CD070-30E5-4089-9C9C-25C4CD134390}" type="slidenum">
              <a:rPr lang="en-US" smtClean="0"/>
              <a:t>‹#›</a:t>
            </a:fld>
            <a:endParaRPr lang="en-US"/>
          </a:p>
        </p:txBody>
      </p:sp>
    </p:spTree>
    <p:extLst>
      <p:ext uri="{BB962C8B-B14F-4D97-AF65-F5344CB8AC3E}">
        <p14:creationId xmlns:p14="http://schemas.microsoft.com/office/powerpoint/2010/main" val="33726634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78CD070-30E5-4089-9C9C-25C4CD134390}" type="slidenum">
              <a:rPr lang="en-US" smtClean="0"/>
              <a:t>3</a:t>
            </a:fld>
            <a:endParaRPr lang="en-US"/>
          </a:p>
        </p:txBody>
      </p:sp>
    </p:spTree>
    <p:extLst>
      <p:ext uri="{BB962C8B-B14F-4D97-AF65-F5344CB8AC3E}">
        <p14:creationId xmlns:p14="http://schemas.microsoft.com/office/powerpoint/2010/main" val="9068744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78CD070-30E5-4089-9C9C-25C4CD134390}" type="slidenum">
              <a:rPr lang="en-US" smtClean="0"/>
              <a:t>4</a:t>
            </a:fld>
            <a:endParaRPr lang="en-US"/>
          </a:p>
        </p:txBody>
      </p:sp>
    </p:spTree>
    <p:extLst>
      <p:ext uri="{BB962C8B-B14F-4D97-AF65-F5344CB8AC3E}">
        <p14:creationId xmlns:p14="http://schemas.microsoft.com/office/powerpoint/2010/main" val="13589668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78CD070-30E5-4089-9C9C-25C4CD134390}" type="slidenum">
              <a:rPr lang="en-US" smtClean="0"/>
              <a:t>5</a:t>
            </a:fld>
            <a:endParaRPr lang="en-US"/>
          </a:p>
        </p:txBody>
      </p:sp>
    </p:spTree>
    <p:extLst>
      <p:ext uri="{BB962C8B-B14F-4D97-AF65-F5344CB8AC3E}">
        <p14:creationId xmlns:p14="http://schemas.microsoft.com/office/powerpoint/2010/main" val="18857572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78CD070-30E5-4089-9C9C-25C4CD134390}" type="slidenum">
              <a:rPr lang="en-US" smtClean="0"/>
              <a:t>6</a:t>
            </a:fld>
            <a:endParaRPr lang="en-US"/>
          </a:p>
        </p:txBody>
      </p:sp>
    </p:spTree>
    <p:extLst>
      <p:ext uri="{BB962C8B-B14F-4D97-AF65-F5344CB8AC3E}">
        <p14:creationId xmlns:p14="http://schemas.microsoft.com/office/powerpoint/2010/main" val="9271583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78CD070-30E5-4089-9C9C-25C4CD134390}" type="slidenum">
              <a:rPr lang="en-US" smtClean="0"/>
              <a:t>7</a:t>
            </a:fld>
            <a:endParaRPr lang="en-US"/>
          </a:p>
        </p:txBody>
      </p:sp>
    </p:spTree>
    <p:extLst>
      <p:ext uri="{BB962C8B-B14F-4D97-AF65-F5344CB8AC3E}">
        <p14:creationId xmlns:p14="http://schemas.microsoft.com/office/powerpoint/2010/main" val="17860158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2/28/2024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995791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2/28/2024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930224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2/28/2024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6869845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2/28/2024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21328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2/28/2024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8624294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2/28/2024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051387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smtClean="0"/>
              <a:t>2/28/2024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smtClean="0"/>
              <a:t>‹#›</a:t>
            </a:fld>
            <a:endParaRPr lang="en-US" dirty="0"/>
          </a:p>
        </p:txBody>
      </p:sp>
    </p:spTree>
    <p:extLst>
      <p:ext uri="{BB962C8B-B14F-4D97-AF65-F5344CB8AC3E}">
        <p14:creationId xmlns:p14="http://schemas.microsoft.com/office/powerpoint/2010/main" val="20583234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2/28/2024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843214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2/28/2024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240543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2/28/2024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40011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smtClean="0"/>
              <a:t>2/28/2024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smtClean="0"/>
              <a:t>‹#›</a:t>
            </a:fld>
            <a:endParaRPr lang="en-US" dirty="0"/>
          </a:p>
        </p:txBody>
      </p:sp>
    </p:spTree>
    <p:extLst>
      <p:ext uri="{BB962C8B-B14F-4D97-AF65-F5344CB8AC3E}">
        <p14:creationId xmlns:p14="http://schemas.microsoft.com/office/powerpoint/2010/main" val="19698730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2/28/2024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369727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2/28/2024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559390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2/28/2024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784048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smtClean="0"/>
              <a:t>2/28/2024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smtClean="0"/>
              <a:t>‹#›</a:t>
            </a:fld>
            <a:endParaRPr lang="en-US" dirty="0"/>
          </a:p>
        </p:txBody>
      </p:sp>
    </p:spTree>
    <p:extLst>
      <p:ext uri="{BB962C8B-B14F-4D97-AF65-F5344CB8AC3E}">
        <p14:creationId xmlns:p14="http://schemas.microsoft.com/office/powerpoint/2010/main" val="33957806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2/28/2024</a:t>
            </a:fld>
            <a:endParaRPr lang="en-US" dirty="0"/>
          </a:p>
        </p:txBody>
      </p:sp>
    </p:spTree>
    <p:extLst>
      <p:ext uri="{BB962C8B-B14F-4D97-AF65-F5344CB8AC3E}">
        <p14:creationId xmlns:p14="http://schemas.microsoft.com/office/powerpoint/2010/main" val="26154816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2/28/2024</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45728537"/>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 id="2147483680" r:id="rId12"/>
    <p:sldLayoutId id="2147483681" r:id="rId13"/>
    <p:sldLayoutId id="2147483682" r:id="rId14"/>
    <p:sldLayoutId id="2147483683" r:id="rId15"/>
    <p:sldLayoutId id="214748368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2.xml.rels><?xml version="1.0" encoding="UTF-8" standalone="yes"?>
<Relationships xmlns="http://schemas.openxmlformats.org/package/2006/relationships"><Relationship Id="rId3" Type="http://schemas.openxmlformats.org/officeDocument/2006/relationships/image" Target="../media/image20.svg"/><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7.xml.rels><?xml version="1.0" encoding="UTF-8" standalone="yes"?>
<Relationships xmlns="http://schemas.openxmlformats.org/package/2006/relationships"><Relationship Id="rId3" Type="http://schemas.openxmlformats.org/officeDocument/2006/relationships/image" Target="../media/image34.svg"/><Relationship Id="rId2" Type="http://schemas.openxmlformats.org/officeDocument/2006/relationships/image" Target="../media/image3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2.svg"/><Relationship Id="rId2" Type="http://schemas.openxmlformats.org/officeDocument/2006/relationships/image" Target="../media/image4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27.xml.rels><?xml version="1.0" encoding="UTF-8" standalone="yes"?>
<Relationships xmlns="http://schemas.openxmlformats.org/package/2006/relationships"><Relationship Id="rId3" Type="http://schemas.openxmlformats.org/officeDocument/2006/relationships/image" Target="../media/image44.svg"/><Relationship Id="rId2" Type="http://schemas.openxmlformats.org/officeDocument/2006/relationships/image" Target="../media/image43.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svg"/></Relationships>
</file>

<file path=ppt/slides/_rels/slide30.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31.xml.rels><?xml version="1.0" encoding="UTF-8" standalone="yes"?>
<Relationships xmlns="http://schemas.openxmlformats.org/package/2006/relationships"><Relationship Id="rId3" Type="http://schemas.openxmlformats.org/officeDocument/2006/relationships/image" Target="../media/image60.svg"/><Relationship Id="rId2" Type="http://schemas.openxmlformats.org/officeDocument/2006/relationships/image" Target="../media/image59.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BA9F36-3D99-DEC2-FE30-0AEAF44B97AC}"/>
              </a:ext>
            </a:extLst>
          </p:cNvPr>
          <p:cNvSpPr>
            <a:spLocks noGrp="1"/>
          </p:cNvSpPr>
          <p:nvPr>
            <p:ph type="ctrTitle"/>
          </p:nvPr>
        </p:nvSpPr>
        <p:spPr/>
        <p:txBody>
          <a:bodyPr/>
          <a:lstStyle/>
          <a:p>
            <a:r>
              <a:rPr lang="en-US" dirty="0"/>
              <a:t>Essential Soft Skills for Auditors</a:t>
            </a:r>
          </a:p>
        </p:txBody>
      </p:sp>
      <p:sp>
        <p:nvSpPr>
          <p:cNvPr id="3" name="Subtitle 2">
            <a:extLst>
              <a:ext uri="{FF2B5EF4-FFF2-40B4-BE49-F238E27FC236}">
                <a16:creationId xmlns:a16="http://schemas.microsoft.com/office/drawing/2014/main" id="{E2865FC1-5836-13CC-0D26-6C6CC21D8B1E}"/>
              </a:ext>
            </a:extLst>
          </p:cNvPr>
          <p:cNvSpPr>
            <a:spLocks noGrp="1"/>
          </p:cNvSpPr>
          <p:nvPr>
            <p:ph type="subTitle" idx="1"/>
          </p:nvPr>
        </p:nvSpPr>
        <p:spPr/>
        <p:txBody>
          <a:bodyPr/>
          <a:lstStyle/>
          <a:p>
            <a:r>
              <a:rPr lang="en-US" dirty="0"/>
              <a:t>Shelly Taleporos, CPA, CIA</a:t>
            </a:r>
          </a:p>
        </p:txBody>
      </p:sp>
    </p:spTree>
    <p:extLst>
      <p:ext uri="{BB962C8B-B14F-4D97-AF65-F5344CB8AC3E}">
        <p14:creationId xmlns:p14="http://schemas.microsoft.com/office/powerpoint/2010/main" val="18271027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BBFADA-0D86-3B6F-EB9C-DDDCDA34A79A}"/>
              </a:ext>
            </a:extLst>
          </p:cNvPr>
          <p:cNvSpPr>
            <a:spLocks noGrp="1"/>
          </p:cNvSpPr>
          <p:nvPr>
            <p:ph type="title"/>
          </p:nvPr>
        </p:nvSpPr>
        <p:spPr/>
        <p:txBody>
          <a:bodyPr/>
          <a:lstStyle/>
          <a:p>
            <a:r>
              <a:rPr lang="en-US" dirty="0"/>
              <a:t>Communication - Written</a:t>
            </a:r>
          </a:p>
        </p:txBody>
      </p:sp>
      <p:sp>
        <p:nvSpPr>
          <p:cNvPr id="3" name="Content Placeholder 2">
            <a:extLst>
              <a:ext uri="{FF2B5EF4-FFF2-40B4-BE49-F238E27FC236}">
                <a16:creationId xmlns:a16="http://schemas.microsoft.com/office/drawing/2014/main" id="{0B2DFD8B-A17E-2884-9346-804D2A336532}"/>
              </a:ext>
            </a:extLst>
          </p:cNvPr>
          <p:cNvSpPr>
            <a:spLocks noGrp="1"/>
          </p:cNvSpPr>
          <p:nvPr>
            <p:ph idx="1"/>
          </p:nvPr>
        </p:nvSpPr>
        <p:spPr>
          <a:xfrm>
            <a:off x="867834" y="1391746"/>
            <a:ext cx="8596668" cy="3880773"/>
          </a:xfrm>
        </p:spPr>
        <p:txBody>
          <a:bodyPr>
            <a:noAutofit/>
          </a:bodyPr>
          <a:lstStyle/>
          <a:p>
            <a:r>
              <a:rPr lang="en-US" sz="2400" dirty="0">
                <a:solidFill>
                  <a:srgbClr val="323E48"/>
                </a:solidFill>
                <a:latin typeface="Roboto" panose="02000000000000000000" pitchFamily="2" charset="0"/>
              </a:rPr>
              <a:t>Pitfalls</a:t>
            </a:r>
          </a:p>
          <a:p>
            <a:pPr lvl="1"/>
            <a:r>
              <a:rPr lang="en-US" sz="2400" dirty="0">
                <a:solidFill>
                  <a:srgbClr val="323E48"/>
                </a:solidFill>
                <a:latin typeface="Roboto" panose="02000000000000000000" pitchFamily="2" charset="0"/>
              </a:rPr>
              <a:t>Tone</a:t>
            </a:r>
          </a:p>
          <a:p>
            <a:pPr lvl="2"/>
            <a:r>
              <a:rPr lang="en-US" sz="2400" dirty="0">
                <a:solidFill>
                  <a:srgbClr val="323E48"/>
                </a:solidFill>
                <a:latin typeface="Roboto" panose="02000000000000000000" pitchFamily="2" charset="0"/>
              </a:rPr>
              <a:t>Too formal or informal</a:t>
            </a:r>
          </a:p>
          <a:p>
            <a:pPr lvl="2"/>
            <a:r>
              <a:rPr lang="en-US" sz="2400" dirty="0">
                <a:solidFill>
                  <a:srgbClr val="323E48"/>
                </a:solidFill>
                <a:latin typeface="Roboto" panose="02000000000000000000" pitchFamily="2" charset="0"/>
              </a:rPr>
              <a:t>Judgmental</a:t>
            </a:r>
          </a:p>
          <a:p>
            <a:pPr lvl="1"/>
            <a:r>
              <a:rPr lang="en-US" sz="2400" dirty="0">
                <a:solidFill>
                  <a:srgbClr val="323E48"/>
                </a:solidFill>
                <a:latin typeface="Roboto" panose="02000000000000000000" pitchFamily="2" charset="0"/>
              </a:rPr>
              <a:t>Language</a:t>
            </a:r>
          </a:p>
          <a:p>
            <a:pPr lvl="2"/>
            <a:r>
              <a:rPr lang="en-US" sz="2400" dirty="0">
                <a:solidFill>
                  <a:srgbClr val="323E48"/>
                </a:solidFill>
                <a:latin typeface="Roboto" panose="02000000000000000000" pitchFamily="2" charset="0"/>
              </a:rPr>
              <a:t>Use of “audit speak”</a:t>
            </a:r>
          </a:p>
          <a:p>
            <a:pPr lvl="2"/>
            <a:r>
              <a:rPr lang="en-US" sz="2400" dirty="0">
                <a:solidFill>
                  <a:srgbClr val="323E48"/>
                </a:solidFill>
                <a:latin typeface="Roboto" panose="02000000000000000000" pitchFamily="2" charset="0"/>
              </a:rPr>
              <a:t>Know your audience</a:t>
            </a:r>
          </a:p>
          <a:p>
            <a:pPr lvl="1"/>
            <a:r>
              <a:rPr lang="en-US" sz="2400" dirty="0">
                <a:solidFill>
                  <a:srgbClr val="323E48"/>
                </a:solidFill>
                <a:latin typeface="Roboto" panose="02000000000000000000" pitchFamily="2" charset="0"/>
              </a:rPr>
              <a:t>Style</a:t>
            </a:r>
          </a:p>
          <a:p>
            <a:pPr lvl="2"/>
            <a:r>
              <a:rPr lang="en-US" sz="2400" dirty="0">
                <a:solidFill>
                  <a:srgbClr val="323E48"/>
                </a:solidFill>
                <a:latin typeface="Roboto" panose="02000000000000000000" pitchFamily="2" charset="0"/>
              </a:rPr>
              <a:t>Too verbose</a:t>
            </a:r>
          </a:p>
          <a:p>
            <a:pPr lvl="2"/>
            <a:r>
              <a:rPr lang="en-US" sz="2400" dirty="0">
                <a:solidFill>
                  <a:srgbClr val="323E48"/>
                </a:solidFill>
                <a:latin typeface="Roboto" panose="02000000000000000000" pitchFamily="2" charset="0"/>
              </a:rPr>
              <a:t>Bury the lead</a:t>
            </a:r>
          </a:p>
        </p:txBody>
      </p:sp>
    </p:spTree>
    <p:extLst>
      <p:ext uri="{BB962C8B-B14F-4D97-AF65-F5344CB8AC3E}">
        <p14:creationId xmlns:p14="http://schemas.microsoft.com/office/powerpoint/2010/main" val="18334873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5B71F80-1F92-4074-84D9-16A062B215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9BB2F01-1D71-21D1-8579-A14135784A80}"/>
              </a:ext>
            </a:extLst>
          </p:cNvPr>
          <p:cNvSpPr>
            <a:spLocks noGrp="1"/>
          </p:cNvSpPr>
          <p:nvPr>
            <p:ph type="title"/>
          </p:nvPr>
        </p:nvSpPr>
        <p:spPr>
          <a:xfrm>
            <a:off x="1286933" y="609600"/>
            <a:ext cx="10197494" cy="1099457"/>
          </a:xfrm>
        </p:spPr>
        <p:txBody>
          <a:bodyPr>
            <a:normAutofit/>
          </a:bodyPr>
          <a:lstStyle/>
          <a:p>
            <a:r>
              <a:rPr lang="en-US" dirty="0"/>
              <a:t>Communicating in Remote Environment</a:t>
            </a:r>
          </a:p>
        </p:txBody>
      </p:sp>
      <p:sp>
        <p:nvSpPr>
          <p:cNvPr id="11" name="Isosceles Triangle 10">
            <a:extLst>
              <a:ext uri="{FF2B5EF4-FFF2-40B4-BE49-F238E27FC236}">
                <a16:creationId xmlns:a16="http://schemas.microsoft.com/office/drawing/2014/main" id="{7209C9DA-6E0D-46D9-8275-C52222D8CC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Isosceles Triangle 12">
            <a:extLst>
              <a:ext uri="{FF2B5EF4-FFF2-40B4-BE49-F238E27FC236}">
                <a16:creationId xmlns:a16="http://schemas.microsoft.com/office/drawing/2014/main" id="{3EB57A4D-E0D0-46DA-B339-F24CA46FA7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aphicFrame>
        <p:nvGraphicFramePr>
          <p:cNvPr id="5" name="Content Placeholder 2">
            <a:extLst>
              <a:ext uri="{FF2B5EF4-FFF2-40B4-BE49-F238E27FC236}">
                <a16:creationId xmlns:a16="http://schemas.microsoft.com/office/drawing/2014/main" id="{95919CAC-92CC-619F-D9CC-692DF2A79835}"/>
              </a:ext>
            </a:extLst>
          </p:cNvPr>
          <p:cNvGraphicFramePr>
            <a:graphicFrameLocks noGrp="1"/>
          </p:cNvGraphicFramePr>
          <p:nvPr>
            <p:ph idx="1"/>
            <p:extLst>
              <p:ext uri="{D42A27DB-BD31-4B8C-83A1-F6EECF244321}">
                <p14:modId xmlns:p14="http://schemas.microsoft.com/office/powerpoint/2010/main" val="128354668"/>
              </p:ext>
            </p:extLst>
          </p:nvPr>
        </p:nvGraphicFramePr>
        <p:xfrm>
          <a:off x="1286933" y="1948543"/>
          <a:ext cx="9618133" cy="40934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193554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4815A7B4-532E-48C9-AC24-D78ACF3339D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sp>
          <p:nvSpPr>
            <p:cNvPr id="11" name="Freeform 14">
              <a:extLst>
                <a:ext uri="{FF2B5EF4-FFF2-40B4-BE49-F238E27FC236}">
                  <a16:creationId xmlns:a16="http://schemas.microsoft.com/office/drawing/2014/main" id="{D40109F4-CE5C-45F4-856E-F3F69C9FD4E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2" name="Straight Connector 11">
              <a:extLst>
                <a:ext uri="{FF2B5EF4-FFF2-40B4-BE49-F238E27FC236}">
                  <a16:creationId xmlns:a16="http://schemas.microsoft.com/office/drawing/2014/main" id="{3CBAA4DE-3D7B-460B-AE98-D9F9990C0B62}"/>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7BF1ED3E-4F80-4AF6-A41B-44F53DDE610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4" name="Rectangle 23">
              <a:extLst>
                <a:ext uri="{FF2B5EF4-FFF2-40B4-BE49-F238E27FC236}">
                  <a16:creationId xmlns:a16="http://schemas.microsoft.com/office/drawing/2014/main" id="{C0B2D747-3E31-45C5-9A98-A9710A585F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5">
              <a:extLst>
                <a:ext uri="{FF2B5EF4-FFF2-40B4-BE49-F238E27FC236}">
                  <a16:creationId xmlns:a16="http://schemas.microsoft.com/office/drawing/2014/main" id="{A15FD4BA-3020-462D-8BE8-B3A65B8E49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Isosceles Triangle 15">
              <a:extLst>
                <a:ext uri="{FF2B5EF4-FFF2-40B4-BE49-F238E27FC236}">
                  <a16:creationId xmlns:a16="http://schemas.microsoft.com/office/drawing/2014/main" id="{A304284A-7318-4DD5-898C-2F6B23C778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Rectangle 27">
              <a:extLst>
                <a:ext uri="{FF2B5EF4-FFF2-40B4-BE49-F238E27FC236}">
                  <a16:creationId xmlns:a16="http://schemas.microsoft.com/office/drawing/2014/main" id="{9DF48E66-B635-4509-B115-E0987C014E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Rectangle 28">
              <a:extLst>
                <a:ext uri="{FF2B5EF4-FFF2-40B4-BE49-F238E27FC236}">
                  <a16:creationId xmlns:a16="http://schemas.microsoft.com/office/drawing/2014/main" id="{E3B96D94-5F5A-4F4C-810C-917BF4D266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Rectangle 29">
              <a:extLst>
                <a:ext uri="{FF2B5EF4-FFF2-40B4-BE49-F238E27FC236}">
                  <a16:creationId xmlns:a16="http://schemas.microsoft.com/office/drawing/2014/main" id="{7F3782D6-BFF8-4389-9D39-A023ADAA92C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Isosceles Triangle 19">
              <a:extLst>
                <a:ext uri="{FF2B5EF4-FFF2-40B4-BE49-F238E27FC236}">
                  <a16:creationId xmlns:a16="http://schemas.microsoft.com/office/drawing/2014/main" id="{ECE162D4-FCAE-441B-B5E9-C91DE62124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a:extLst>
              <a:ext uri="{FF2B5EF4-FFF2-40B4-BE49-F238E27FC236}">
                <a16:creationId xmlns:a16="http://schemas.microsoft.com/office/drawing/2014/main" id="{AB189CF9-C77F-D80A-A36A-9D23F92C90D6}"/>
              </a:ext>
            </a:extLst>
          </p:cNvPr>
          <p:cNvSpPr>
            <a:spLocks noGrp="1"/>
          </p:cNvSpPr>
          <p:nvPr>
            <p:ph type="title"/>
          </p:nvPr>
        </p:nvSpPr>
        <p:spPr>
          <a:xfrm>
            <a:off x="4974337" y="1265314"/>
            <a:ext cx="4299666" cy="3249131"/>
          </a:xfrm>
        </p:spPr>
        <p:txBody>
          <a:bodyPr vert="horz" lIns="91440" tIns="45720" rIns="91440" bIns="45720" rtlCol="0" anchor="b">
            <a:normAutofit/>
          </a:bodyPr>
          <a:lstStyle/>
          <a:p>
            <a:r>
              <a:rPr lang="en-US" sz="5400"/>
              <a:t>Listening</a:t>
            </a:r>
          </a:p>
        </p:txBody>
      </p:sp>
      <p:sp>
        <p:nvSpPr>
          <p:cNvPr id="22" name="Isosceles Triangle 21">
            <a:extLst>
              <a:ext uri="{FF2B5EF4-FFF2-40B4-BE49-F238E27FC236}">
                <a16:creationId xmlns:a16="http://schemas.microsoft.com/office/drawing/2014/main" id="{DC99427B-A97E-40A3-B1FD-4557346C6A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3174" y="1270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pic>
        <p:nvPicPr>
          <p:cNvPr id="7" name="Graphic 6" descr="Headphones">
            <a:extLst>
              <a:ext uri="{FF2B5EF4-FFF2-40B4-BE49-F238E27FC236}">
                <a16:creationId xmlns:a16="http://schemas.microsoft.com/office/drawing/2014/main" id="{5EECF181-9C36-2CBF-4829-1F0E94ED0C4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88604" y="1550139"/>
            <a:ext cx="3765692" cy="3765692"/>
          </a:xfrm>
          <a:prstGeom prst="rect">
            <a:avLst/>
          </a:prstGeom>
        </p:spPr>
      </p:pic>
    </p:spTree>
    <p:extLst>
      <p:ext uri="{BB962C8B-B14F-4D97-AF65-F5344CB8AC3E}">
        <p14:creationId xmlns:p14="http://schemas.microsoft.com/office/powerpoint/2010/main" val="23450710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831126-60BD-DF06-D006-1BF604DF2451}"/>
              </a:ext>
            </a:extLst>
          </p:cNvPr>
          <p:cNvSpPr>
            <a:spLocks noGrp="1"/>
          </p:cNvSpPr>
          <p:nvPr>
            <p:ph type="title"/>
          </p:nvPr>
        </p:nvSpPr>
        <p:spPr>
          <a:xfrm>
            <a:off x="677334" y="609600"/>
            <a:ext cx="8596668" cy="1320800"/>
          </a:xfrm>
        </p:spPr>
        <p:txBody>
          <a:bodyPr>
            <a:normAutofit/>
          </a:bodyPr>
          <a:lstStyle/>
          <a:p>
            <a:r>
              <a:rPr lang="en-US" dirty="0"/>
              <a:t>Listening</a:t>
            </a:r>
          </a:p>
        </p:txBody>
      </p:sp>
      <p:graphicFrame>
        <p:nvGraphicFramePr>
          <p:cNvPr id="5" name="Content Placeholder 2">
            <a:extLst>
              <a:ext uri="{FF2B5EF4-FFF2-40B4-BE49-F238E27FC236}">
                <a16:creationId xmlns:a16="http://schemas.microsoft.com/office/drawing/2014/main" id="{DF439ED9-F591-0914-B3B1-9253A09CF65F}"/>
              </a:ext>
            </a:extLst>
          </p:cNvPr>
          <p:cNvGraphicFramePr>
            <a:graphicFrameLocks noGrp="1"/>
          </p:cNvGraphicFramePr>
          <p:nvPr>
            <p:ph idx="1"/>
            <p:extLst>
              <p:ext uri="{D42A27DB-BD31-4B8C-83A1-F6EECF244321}">
                <p14:modId xmlns:p14="http://schemas.microsoft.com/office/powerpoint/2010/main" val="3286413757"/>
              </p:ext>
            </p:extLst>
          </p:nvPr>
        </p:nvGraphicFramePr>
        <p:xfrm>
          <a:off x="677863" y="2160588"/>
          <a:ext cx="8596312" cy="3881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358251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CB5AA8A5-25CC-4295-892F-367FCDAF2B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6" name="Group 15">
            <a:extLst>
              <a:ext uri="{FF2B5EF4-FFF2-40B4-BE49-F238E27FC236}">
                <a16:creationId xmlns:a16="http://schemas.microsoft.com/office/drawing/2014/main" id="{09DD65AA-8280-4962-92F3-DF1CB53349D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79068" y="-8467"/>
            <a:ext cx="4766733" cy="6866467"/>
            <a:chOff x="7425267" y="-8467"/>
            <a:chExt cx="4766733" cy="6866467"/>
          </a:xfrm>
        </p:grpSpPr>
        <p:cxnSp>
          <p:nvCxnSpPr>
            <p:cNvPr id="17" name="Straight Connector 16">
              <a:extLst>
                <a:ext uri="{FF2B5EF4-FFF2-40B4-BE49-F238E27FC236}">
                  <a16:creationId xmlns:a16="http://schemas.microsoft.com/office/drawing/2014/main" id="{88942788-FC6D-44C2-BFC1-6F064710DA0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rgbClr val="BFBFBF">
                  <a:alpha val="75000"/>
                </a:srgb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a:extLst>
                <a:ext uri="{FF2B5EF4-FFF2-40B4-BE49-F238E27FC236}">
                  <a16:creationId xmlns:a16="http://schemas.microsoft.com/office/drawing/2014/main" id="{01093AC6-E5C2-4894-A520-5BE11049F27B}"/>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rgbClr val="BFBFBF">
                  <a:alpha val="80000"/>
                </a:srgbClr>
              </a:solidFill>
            </a:ln>
          </p:spPr>
          <p:style>
            <a:lnRef idx="2">
              <a:schemeClr val="accent1"/>
            </a:lnRef>
            <a:fillRef idx="0">
              <a:schemeClr val="accent1"/>
            </a:fillRef>
            <a:effectRef idx="1">
              <a:schemeClr val="accent1"/>
            </a:effectRef>
            <a:fontRef idx="minor">
              <a:schemeClr val="tx1"/>
            </a:fontRef>
          </p:style>
        </p:cxnSp>
        <p:sp>
          <p:nvSpPr>
            <p:cNvPr id="19" name="Rectangle 23">
              <a:extLst>
                <a:ext uri="{FF2B5EF4-FFF2-40B4-BE49-F238E27FC236}">
                  <a16:creationId xmlns:a16="http://schemas.microsoft.com/office/drawing/2014/main" id="{F2EF9281-EAD8-4973-938C-52DECCD0F6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Rectangle 25">
              <a:extLst>
                <a:ext uri="{FF2B5EF4-FFF2-40B4-BE49-F238E27FC236}">
                  <a16:creationId xmlns:a16="http://schemas.microsoft.com/office/drawing/2014/main" id="{F4D52681-7A79-4750-8E02-7C30DBAFE9E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Isosceles Triangle 20">
              <a:extLst>
                <a:ext uri="{FF2B5EF4-FFF2-40B4-BE49-F238E27FC236}">
                  <a16:creationId xmlns:a16="http://schemas.microsoft.com/office/drawing/2014/main" id="{F132E88E-8003-49D3-88BD-E18DF69650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7">
              <a:extLst>
                <a:ext uri="{FF2B5EF4-FFF2-40B4-BE49-F238E27FC236}">
                  <a16:creationId xmlns:a16="http://schemas.microsoft.com/office/drawing/2014/main" id="{8C986A99-157C-40D0-97AD-371B6F55E3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6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8">
              <a:extLst>
                <a:ext uri="{FF2B5EF4-FFF2-40B4-BE49-F238E27FC236}">
                  <a16:creationId xmlns:a16="http://schemas.microsoft.com/office/drawing/2014/main" id="{264123D5-6D32-4F54-BAD5-43A5BAF6AF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9">
              <a:extLst>
                <a:ext uri="{FF2B5EF4-FFF2-40B4-BE49-F238E27FC236}">
                  <a16:creationId xmlns:a16="http://schemas.microsoft.com/office/drawing/2014/main" id="{5FCA8C06-6A3E-4C39-9EF2-1179873319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Isosceles Triangle 24">
              <a:extLst>
                <a:ext uri="{FF2B5EF4-FFF2-40B4-BE49-F238E27FC236}">
                  <a16:creationId xmlns:a16="http://schemas.microsoft.com/office/drawing/2014/main" id="{3F93416A-6C44-4D77-A94A-DEBC035EA6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a:extLst>
              <a:ext uri="{FF2B5EF4-FFF2-40B4-BE49-F238E27FC236}">
                <a16:creationId xmlns:a16="http://schemas.microsoft.com/office/drawing/2014/main" id="{F409D819-0CD8-3EE1-176B-CB45E9E538B5}"/>
              </a:ext>
            </a:extLst>
          </p:cNvPr>
          <p:cNvSpPr>
            <a:spLocks noGrp="1"/>
          </p:cNvSpPr>
          <p:nvPr>
            <p:ph type="title"/>
          </p:nvPr>
        </p:nvSpPr>
        <p:spPr>
          <a:xfrm>
            <a:off x="652481" y="1382486"/>
            <a:ext cx="3547581" cy="4093028"/>
          </a:xfrm>
        </p:spPr>
        <p:txBody>
          <a:bodyPr anchor="ctr">
            <a:normAutofit/>
          </a:bodyPr>
          <a:lstStyle/>
          <a:p>
            <a:r>
              <a:rPr lang="en-US" sz="4400">
                <a:solidFill>
                  <a:schemeClr val="accent1">
                    <a:lumMod val="75000"/>
                  </a:schemeClr>
                </a:solidFill>
              </a:rPr>
              <a:t>Listening Skills</a:t>
            </a:r>
          </a:p>
        </p:txBody>
      </p:sp>
      <p:sp>
        <p:nvSpPr>
          <p:cNvPr id="27" name="Rectangle 26">
            <a:extLst>
              <a:ext uri="{FF2B5EF4-FFF2-40B4-BE49-F238E27FC236}">
                <a16:creationId xmlns:a16="http://schemas.microsoft.com/office/drawing/2014/main" id="{24C6BC13-FB1E-48CC-B421-3D06039728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42625" y="0"/>
            <a:ext cx="644937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0" name="Content Placeholder 2">
            <a:extLst>
              <a:ext uri="{FF2B5EF4-FFF2-40B4-BE49-F238E27FC236}">
                <a16:creationId xmlns:a16="http://schemas.microsoft.com/office/drawing/2014/main" id="{ACECED26-5A2B-D8FD-66CE-210D1AB96F73}"/>
              </a:ext>
            </a:extLst>
          </p:cNvPr>
          <p:cNvGraphicFramePr>
            <a:graphicFrameLocks noGrp="1"/>
          </p:cNvGraphicFramePr>
          <p:nvPr>
            <p:ph idx="1"/>
            <p:extLst>
              <p:ext uri="{D42A27DB-BD31-4B8C-83A1-F6EECF244321}">
                <p14:modId xmlns:p14="http://schemas.microsoft.com/office/powerpoint/2010/main" val="630695632"/>
              </p:ext>
            </p:extLst>
          </p:nvPr>
        </p:nvGraphicFramePr>
        <p:xfrm>
          <a:off x="4852543" y="944564"/>
          <a:ext cx="6692814" cy="482319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127216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8">
            <a:extLst>
              <a:ext uri="{FF2B5EF4-FFF2-40B4-BE49-F238E27FC236}">
                <a16:creationId xmlns:a16="http://schemas.microsoft.com/office/drawing/2014/main" id="{CB5AA8A5-25CC-4295-892F-367FCDAF2B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10">
            <a:extLst>
              <a:ext uri="{FF2B5EF4-FFF2-40B4-BE49-F238E27FC236}">
                <a16:creationId xmlns:a16="http://schemas.microsoft.com/office/drawing/2014/main" id="{09DD65AA-8280-4962-92F3-DF1CB53349D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79068" y="-8467"/>
            <a:ext cx="4766733" cy="6866467"/>
            <a:chOff x="7425267" y="-8467"/>
            <a:chExt cx="4766733" cy="6866467"/>
          </a:xfrm>
        </p:grpSpPr>
        <p:cxnSp>
          <p:nvCxnSpPr>
            <p:cNvPr id="12" name="Straight Connector 11">
              <a:extLst>
                <a:ext uri="{FF2B5EF4-FFF2-40B4-BE49-F238E27FC236}">
                  <a16:creationId xmlns:a16="http://schemas.microsoft.com/office/drawing/2014/main" id="{88942788-FC6D-44C2-BFC1-6F064710DA0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rgbClr val="BFBFBF">
                  <a:alpha val="75000"/>
                </a:srgbClr>
              </a:solidFill>
            </a:ln>
          </p:spPr>
          <p:style>
            <a:lnRef idx="2">
              <a:schemeClr val="accent1"/>
            </a:lnRef>
            <a:fillRef idx="0">
              <a:schemeClr val="accent1"/>
            </a:fillRef>
            <a:effectRef idx="1">
              <a:schemeClr val="accent1"/>
            </a:effectRef>
            <a:fontRef idx="minor">
              <a:schemeClr val="tx1"/>
            </a:fontRef>
          </p:style>
        </p:cxnSp>
        <p:cxnSp>
          <p:nvCxnSpPr>
            <p:cNvPr id="24" name="Straight Connector 12">
              <a:extLst>
                <a:ext uri="{FF2B5EF4-FFF2-40B4-BE49-F238E27FC236}">
                  <a16:creationId xmlns:a16="http://schemas.microsoft.com/office/drawing/2014/main" id="{01093AC6-E5C2-4894-A520-5BE11049F27B}"/>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rgbClr val="BFBFBF">
                  <a:alpha val="80000"/>
                </a:srgbClr>
              </a:solidFill>
            </a:ln>
          </p:spPr>
          <p:style>
            <a:lnRef idx="2">
              <a:schemeClr val="accent1"/>
            </a:lnRef>
            <a:fillRef idx="0">
              <a:schemeClr val="accent1"/>
            </a:fillRef>
            <a:effectRef idx="1">
              <a:schemeClr val="accent1"/>
            </a:effectRef>
            <a:fontRef idx="minor">
              <a:schemeClr val="tx1"/>
            </a:fontRef>
          </p:style>
        </p:cxnSp>
        <p:sp>
          <p:nvSpPr>
            <p:cNvPr id="14" name="Rectangle 23">
              <a:extLst>
                <a:ext uri="{FF2B5EF4-FFF2-40B4-BE49-F238E27FC236}">
                  <a16:creationId xmlns:a16="http://schemas.microsoft.com/office/drawing/2014/main" id="{F2EF9281-EAD8-4973-938C-52DECCD0F6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5">
              <a:extLst>
                <a:ext uri="{FF2B5EF4-FFF2-40B4-BE49-F238E27FC236}">
                  <a16:creationId xmlns:a16="http://schemas.microsoft.com/office/drawing/2014/main" id="{F4D52681-7A79-4750-8E02-7C30DBAFE9E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Isosceles Triangle 15">
              <a:extLst>
                <a:ext uri="{FF2B5EF4-FFF2-40B4-BE49-F238E27FC236}">
                  <a16:creationId xmlns:a16="http://schemas.microsoft.com/office/drawing/2014/main" id="{F132E88E-8003-49D3-88BD-E18DF69650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Rectangle 27">
              <a:extLst>
                <a:ext uri="{FF2B5EF4-FFF2-40B4-BE49-F238E27FC236}">
                  <a16:creationId xmlns:a16="http://schemas.microsoft.com/office/drawing/2014/main" id="{8C986A99-157C-40D0-97AD-371B6F55E3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6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Rectangle 28">
              <a:extLst>
                <a:ext uri="{FF2B5EF4-FFF2-40B4-BE49-F238E27FC236}">
                  <a16:creationId xmlns:a16="http://schemas.microsoft.com/office/drawing/2014/main" id="{264123D5-6D32-4F54-BAD5-43A5BAF6AF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Rectangle 29">
              <a:extLst>
                <a:ext uri="{FF2B5EF4-FFF2-40B4-BE49-F238E27FC236}">
                  <a16:creationId xmlns:a16="http://schemas.microsoft.com/office/drawing/2014/main" id="{5FCA8C06-6A3E-4C39-9EF2-1179873319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Isosceles Triangle 19">
              <a:extLst>
                <a:ext uri="{FF2B5EF4-FFF2-40B4-BE49-F238E27FC236}">
                  <a16:creationId xmlns:a16="http://schemas.microsoft.com/office/drawing/2014/main" id="{3F93416A-6C44-4D77-A94A-DEBC035EA6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a:extLst>
              <a:ext uri="{FF2B5EF4-FFF2-40B4-BE49-F238E27FC236}">
                <a16:creationId xmlns:a16="http://schemas.microsoft.com/office/drawing/2014/main" id="{F409D819-0CD8-3EE1-176B-CB45E9E538B5}"/>
              </a:ext>
            </a:extLst>
          </p:cNvPr>
          <p:cNvSpPr>
            <a:spLocks noGrp="1"/>
          </p:cNvSpPr>
          <p:nvPr>
            <p:ph type="title"/>
          </p:nvPr>
        </p:nvSpPr>
        <p:spPr>
          <a:xfrm>
            <a:off x="652481" y="1382486"/>
            <a:ext cx="3547581" cy="4093028"/>
          </a:xfrm>
        </p:spPr>
        <p:txBody>
          <a:bodyPr anchor="ctr">
            <a:normAutofit/>
          </a:bodyPr>
          <a:lstStyle/>
          <a:p>
            <a:r>
              <a:rPr lang="en-US" sz="4400">
                <a:solidFill>
                  <a:schemeClr val="accent1">
                    <a:lumMod val="75000"/>
                  </a:schemeClr>
                </a:solidFill>
              </a:rPr>
              <a:t>Listening Skills – Best Practices</a:t>
            </a:r>
          </a:p>
        </p:txBody>
      </p:sp>
      <p:sp>
        <p:nvSpPr>
          <p:cNvPr id="22" name="Rectangle 21">
            <a:extLst>
              <a:ext uri="{FF2B5EF4-FFF2-40B4-BE49-F238E27FC236}">
                <a16:creationId xmlns:a16="http://schemas.microsoft.com/office/drawing/2014/main" id="{24C6BC13-FB1E-48CC-B421-3D06039728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42625" y="0"/>
            <a:ext cx="644937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5" name="Content Placeholder 2">
            <a:extLst>
              <a:ext uri="{FF2B5EF4-FFF2-40B4-BE49-F238E27FC236}">
                <a16:creationId xmlns:a16="http://schemas.microsoft.com/office/drawing/2014/main" id="{D8E37204-EC12-A9C8-C541-BFF1A18DD5D6}"/>
              </a:ext>
            </a:extLst>
          </p:cNvPr>
          <p:cNvGraphicFramePr>
            <a:graphicFrameLocks noGrp="1"/>
          </p:cNvGraphicFramePr>
          <p:nvPr>
            <p:ph idx="1"/>
            <p:extLst>
              <p:ext uri="{D42A27DB-BD31-4B8C-83A1-F6EECF244321}">
                <p14:modId xmlns:p14="http://schemas.microsoft.com/office/powerpoint/2010/main" val="3068449071"/>
              </p:ext>
            </p:extLst>
          </p:nvPr>
        </p:nvGraphicFramePr>
        <p:xfrm>
          <a:off x="4852543" y="944564"/>
          <a:ext cx="6692814" cy="482319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05489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CB5AA8A5-25CC-4295-892F-367FCDAF2B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 name="Group 10">
            <a:extLst>
              <a:ext uri="{FF2B5EF4-FFF2-40B4-BE49-F238E27FC236}">
                <a16:creationId xmlns:a16="http://schemas.microsoft.com/office/drawing/2014/main" id="{09DD65AA-8280-4962-92F3-DF1CB53349D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79068" y="-8467"/>
            <a:ext cx="4766733" cy="6866467"/>
            <a:chOff x="7425267" y="-8467"/>
            <a:chExt cx="4766733" cy="6866467"/>
          </a:xfrm>
        </p:grpSpPr>
        <p:cxnSp>
          <p:nvCxnSpPr>
            <p:cNvPr id="12" name="Straight Connector 11">
              <a:extLst>
                <a:ext uri="{FF2B5EF4-FFF2-40B4-BE49-F238E27FC236}">
                  <a16:creationId xmlns:a16="http://schemas.microsoft.com/office/drawing/2014/main" id="{88942788-FC6D-44C2-BFC1-6F064710DA0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rgbClr val="BFBFBF">
                  <a:alpha val="75000"/>
                </a:srgbClr>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01093AC6-E5C2-4894-A520-5BE11049F27B}"/>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rgbClr val="BFBFBF">
                  <a:alpha val="80000"/>
                </a:srgbClr>
              </a:solidFill>
            </a:ln>
          </p:spPr>
          <p:style>
            <a:lnRef idx="2">
              <a:schemeClr val="accent1"/>
            </a:lnRef>
            <a:fillRef idx="0">
              <a:schemeClr val="accent1"/>
            </a:fillRef>
            <a:effectRef idx="1">
              <a:schemeClr val="accent1"/>
            </a:effectRef>
            <a:fontRef idx="minor">
              <a:schemeClr val="tx1"/>
            </a:fontRef>
          </p:style>
        </p:cxnSp>
        <p:sp>
          <p:nvSpPr>
            <p:cNvPr id="14" name="Rectangle 23">
              <a:extLst>
                <a:ext uri="{FF2B5EF4-FFF2-40B4-BE49-F238E27FC236}">
                  <a16:creationId xmlns:a16="http://schemas.microsoft.com/office/drawing/2014/main" id="{F2EF9281-EAD8-4973-938C-52DECCD0F6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5">
              <a:extLst>
                <a:ext uri="{FF2B5EF4-FFF2-40B4-BE49-F238E27FC236}">
                  <a16:creationId xmlns:a16="http://schemas.microsoft.com/office/drawing/2014/main" id="{F4D52681-7A79-4750-8E02-7C30DBAFE9E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Isosceles Triangle 15">
              <a:extLst>
                <a:ext uri="{FF2B5EF4-FFF2-40B4-BE49-F238E27FC236}">
                  <a16:creationId xmlns:a16="http://schemas.microsoft.com/office/drawing/2014/main" id="{F132E88E-8003-49D3-88BD-E18DF69650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Rectangle 27">
              <a:extLst>
                <a:ext uri="{FF2B5EF4-FFF2-40B4-BE49-F238E27FC236}">
                  <a16:creationId xmlns:a16="http://schemas.microsoft.com/office/drawing/2014/main" id="{8C986A99-157C-40D0-97AD-371B6F55E3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6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Rectangle 28">
              <a:extLst>
                <a:ext uri="{FF2B5EF4-FFF2-40B4-BE49-F238E27FC236}">
                  <a16:creationId xmlns:a16="http://schemas.microsoft.com/office/drawing/2014/main" id="{264123D5-6D32-4F54-BAD5-43A5BAF6AF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Rectangle 29">
              <a:extLst>
                <a:ext uri="{FF2B5EF4-FFF2-40B4-BE49-F238E27FC236}">
                  <a16:creationId xmlns:a16="http://schemas.microsoft.com/office/drawing/2014/main" id="{5FCA8C06-6A3E-4C39-9EF2-1179873319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Isosceles Triangle 19">
              <a:extLst>
                <a:ext uri="{FF2B5EF4-FFF2-40B4-BE49-F238E27FC236}">
                  <a16:creationId xmlns:a16="http://schemas.microsoft.com/office/drawing/2014/main" id="{3F93416A-6C44-4D77-A94A-DEBC035EA6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a:extLst>
              <a:ext uri="{FF2B5EF4-FFF2-40B4-BE49-F238E27FC236}">
                <a16:creationId xmlns:a16="http://schemas.microsoft.com/office/drawing/2014/main" id="{F409D819-0CD8-3EE1-176B-CB45E9E538B5}"/>
              </a:ext>
            </a:extLst>
          </p:cNvPr>
          <p:cNvSpPr>
            <a:spLocks noGrp="1"/>
          </p:cNvSpPr>
          <p:nvPr>
            <p:ph type="title"/>
          </p:nvPr>
        </p:nvSpPr>
        <p:spPr>
          <a:xfrm>
            <a:off x="652481" y="1382486"/>
            <a:ext cx="3547581" cy="4093028"/>
          </a:xfrm>
        </p:spPr>
        <p:txBody>
          <a:bodyPr anchor="ctr">
            <a:normAutofit/>
          </a:bodyPr>
          <a:lstStyle/>
          <a:p>
            <a:r>
              <a:rPr lang="en-US" sz="4400">
                <a:solidFill>
                  <a:schemeClr val="accent1">
                    <a:lumMod val="75000"/>
                  </a:schemeClr>
                </a:solidFill>
              </a:rPr>
              <a:t>Listening Skills – Best Practices</a:t>
            </a:r>
          </a:p>
        </p:txBody>
      </p:sp>
      <p:sp>
        <p:nvSpPr>
          <p:cNvPr id="22" name="Rectangle 21">
            <a:extLst>
              <a:ext uri="{FF2B5EF4-FFF2-40B4-BE49-F238E27FC236}">
                <a16:creationId xmlns:a16="http://schemas.microsoft.com/office/drawing/2014/main" id="{24C6BC13-FB1E-48CC-B421-3D06039728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42625" y="0"/>
            <a:ext cx="644937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555699F7-3C4D-75F7-C0B0-06654811F848}"/>
              </a:ext>
            </a:extLst>
          </p:cNvPr>
          <p:cNvGraphicFramePr>
            <a:graphicFrameLocks noGrp="1"/>
          </p:cNvGraphicFramePr>
          <p:nvPr>
            <p:ph idx="1"/>
            <p:extLst>
              <p:ext uri="{D42A27DB-BD31-4B8C-83A1-F6EECF244321}">
                <p14:modId xmlns:p14="http://schemas.microsoft.com/office/powerpoint/2010/main" val="1039291908"/>
              </p:ext>
            </p:extLst>
          </p:nvPr>
        </p:nvGraphicFramePr>
        <p:xfrm>
          <a:off x="4852543" y="944564"/>
          <a:ext cx="6692814" cy="482319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169430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4815A7B4-532E-48C9-AC24-D78ACF3339D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sp>
          <p:nvSpPr>
            <p:cNvPr id="11" name="Freeform 14">
              <a:extLst>
                <a:ext uri="{FF2B5EF4-FFF2-40B4-BE49-F238E27FC236}">
                  <a16:creationId xmlns:a16="http://schemas.microsoft.com/office/drawing/2014/main" id="{D40109F4-CE5C-45F4-856E-F3F69C9FD4E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2" name="Straight Connector 11">
              <a:extLst>
                <a:ext uri="{FF2B5EF4-FFF2-40B4-BE49-F238E27FC236}">
                  <a16:creationId xmlns:a16="http://schemas.microsoft.com/office/drawing/2014/main" id="{3CBAA4DE-3D7B-460B-AE98-D9F9990C0B62}"/>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7BF1ED3E-4F80-4AF6-A41B-44F53DDE610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4" name="Rectangle 23">
              <a:extLst>
                <a:ext uri="{FF2B5EF4-FFF2-40B4-BE49-F238E27FC236}">
                  <a16:creationId xmlns:a16="http://schemas.microsoft.com/office/drawing/2014/main" id="{C0B2D747-3E31-45C5-9A98-A9710A585F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5">
              <a:extLst>
                <a:ext uri="{FF2B5EF4-FFF2-40B4-BE49-F238E27FC236}">
                  <a16:creationId xmlns:a16="http://schemas.microsoft.com/office/drawing/2014/main" id="{A15FD4BA-3020-462D-8BE8-B3A65B8E49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Isosceles Triangle 15">
              <a:extLst>
                <a:ext uri="{FF2B5EF4-FFF2-40B4-BE49-F238E27FC236}">
                  <a16:creationId xmlns:a16="http://schemas.microsoft.com/office/drawing/2014/main" id="{A304284A-7318-4DD5-898C-2F6B23C778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Rectangle 27">
              <a:extLst>
                <a:ext uri="{FF2B5EF4-FFF2-40B4-BE49-F238E27FC236}">
                  <a16:creationId xmlns:a16="http://schemas.microsoft.com/office/drawing/2014/main" id="{9DF48E66-B635-4509-B115-E0987C014E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Rectangle 28">
              <a:extLst>
                <a:ext uri="{FF2B5EF4-FFF2-40B4-BE49-F238E27FC236}">
                  <a16:creationId xmlns:a16="http://schemas.microsoft.com/office/drawing/2014/main" id="{E3B96D94-5F5A-4F4C-810C-917BF4D266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Rectangle 29">
              <a:extLst>
                <a:ext uri="{FF2B5EF4-FFF2-40B4-BE49-F238E27FC236}">
                  <a16:creationId xmlns:a16="http://schemas.microsoft.com/office/drawing/2014/main" id="{7F3782D6-BFF8-4389-9D39-A023ADAA92C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Isosceles Triangle 19">
              <a:extLst>
                <a:ext uri="{FF2B5EF4-FFF2-40B4-BE49-F238E27FC236}">
                  <a16:creationId xmlns:a16="http://schemas.microsoft.com/office/drawing/2014/main" id="{ECE162D4-FCAE-441B-B5E9-C91DE62124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a:extLst>
              <a:ext uri="{FF2B5EF4-FFF2-40B4-BE49-F238E27FC236}">
                <a16:creationId xmlns:a16="http://schemas.microsoft.com/office/drawing/2014/main" id="{D2AD63B8-D40F-B1C5-CD6F-3C3431F19C56}"/>
              </a:ext>
            </a:extLst>
          </p:cNvPr>
          <p:cNvSpPr>
            <a:spLocks noGrp="1"/>
          </p:cNvSpPr>
          <p:nvPr>
            <p:ph type="title"/>
          </p:nvPr>
        </p:nvSpPr>
        <p:spPr>
          <a:xfrm>
            <a:off x="4974337" y="1265314"/>
            <a:ext cx="4299666" cy="3249131"/>
          </a:xfrm>
        </p:spPr>
        <p:txBody>
          <a:bodyPr vert="horz" lIns="91440" tIns="45720" rIns="91440" bIns="45720" rtlCol="0" anchor="b">
            <a:normAutofit/>
          </a:bodyPr>
          <a:lstStyle/>
          <a:p>
            <a:r>
              <a:rPr lang="en-US" sz="5400"/>
              <a:t>Professional Skepticism</a:t>
            </a:r>
          </a:p>
        </p:txBody>
      </p:sp>
      <p:sp>
        <p:nvSpPr>
          <p:cNvPr id="22" name="Isosceles Triangle 21">
            <a:extLst>
              <a:ext uri="{FF2B5EF4-FFF2-40B4-BE49-F238E27FC236}">
                <a16:creationId xmlns:a16="http://schemas.microsoft.com/office/drawing/2014/main" id="{DC99427B-A97E-40A3-B1FD-4557346C6A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3174" y="1270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pic>
        <p:nvPicPr>
          <p:cNvPr id="7" name="Graphic 6" descr="Head with Gears">
            <a:extLst>
              <a:ext uri="{FF2B5EF4-FFF2-40B4-BE49-F238E27FC236}">
                <a16:creationId xmlns:a16="http://schemas.microsoft.com/office/drawing/2014/main" id="{2AB9D8E3-0D45-456D-8B40-EB824EEB58F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88604" y="1550139"/>
            <a:ext cx="3765692" cy="3765692"/>
          </a:xfrm>
          <a:prstGeom prst="rect">
            <a:avLst/>
          </a:prstGeom>
        </p:spPr>
      </p:pic>
    </p:spTree>
    <p:extLst>
      <p:ext uri="{BB962C8B-B14F-4D97-AF65-F5344CB8AC3E}">
        <p14:creationId xmlns:p14="http://schemas.microsoft.com/office/powerpoint/2010/main" val="37286964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DDC283-72B9-6F23-7794-7D795250683D}"/>
              </a:ext>
            </a:extLst>
          </p:cNvPr>
          <p:cNvSpPr>
            <a:spLocks noGrp="1"/>
          </p:cNvSpPr>
          <p:nvPr>
            <p:ph type="title"/>
          </p:nvPr>
        </p:nvSpPr>
        <p:spPr/>
        <p:txBody>
          <a:bodyPr/>
          <a:lstStyle/>
          <a:p>
            <a:r>
              <a:rPr lang="en-US" dirty="0"/>
              <a:t>Professional Skepticism</a:t>
            </a:r>
          </a:p>
        </p:txBody>
      </p:sp>
      <p:sp>
        <p:nvSpPr>
          <p:cNvPr id="3" name="Content Placeholder 2">
            <a:extLst>
              <a:ext uri="{FF2B5EF4-FFF2-40B4-BE49-F238E27FC236}">
                <a16:creationId xmlns:a16="http://schemas.microsoft.com/office/drawing/2014/main" id="{FC1F46A7-2AE2-231D-C874-C8F138CAAC7B}"/>
              </a:ext>
            </a:extLst>
          </p:cNvPr>
          <p:cNvSpPr>
            <a:spLocks noGrp="1"/>
          </p:cNvSpPr>
          <p:nvPr>
            <p:ph idx="1"/>
          </p:nvPr>
        </p:nvSpPr>
        <p:spPr>
          <a:xfrm>
            <a:off x="839259" y="1488613"/>
            <a:ext cx="8596668" cy="3880773"/>
          </a:xfrm>
        </p:spPr>
        <p:txBody>
          <a:bodyPr>
            <a:noAutofit/>
          </a:bodyPr>
          <a:lstStyle/>
          <a:p>
            <a:pPr algn="l">
              <a:spcBef>
                <a:spcPts val="2400"/>
              </a:spcBef>
            </a:pPr>
            <a:r>
              <a:rPr lang="en-US" sz="2400" b="0" i="0" dirty="0">
                <a:solidFill>
                  <a:srgbClr val="000000"/>
                </a:solidFill>
                <a:effectLst/>
              </a:rPr>
              <a:t>Required in audit standards</a:t>
            </a:r>
          </a:p>
          <a:p>
            <a:pPr algn="l">
              <a:spcBef>
                <a:spcPts val="2400"/>
              </a:spcBef>
            </a:pPr>
            <a:r>
              <a:rPr lang="en-US" sz="2400" b="0" i="0" dirty="0">
                <a:solidFill>
                  <a:srgbClr val="000000"/>
                </a:solidFill>
                <a:effectLst/>
              </a:rPr>
              <a:t>Professional skepticism is an attitude that includes a questioning mind and a critical assessment of audit evidence</a:t>
            </a:r>
          </a:p>
          <a:p>
            <a:pPr algn="l">
              <a:spcBef>
                <a:spcPts val="2400"/>
              </a:spcBef>
            </a:pPr>
            <a:r>
              <a:rPr lang="en-US" sz="2400" dirty="0">
                <a:solidFill>
                  <a:srgbClr val="000000"/>
                </a:solidFill>
              </a:rPr>
              <a:t>Foundation of decisions in the audit process</a:t>
            </a:r>
            <a:endParaRPr lang="en-US" sz="2400" b="0" i="0" dirty="0">
              <a:solidFill>
                <a:srgbClr val="000000"/>
              </a:solidFill>
              <a:effectLst/>
            </a:endParaRPr>
          </a:p>
        </p:txBody>
      </p:sp>
    </p:spTree>
    <p:extLst>
      <p:ext uri="{BB962C8B-B14F-4D97-AF65-F5344CB8AC3E}">
        <p14:creationId xmlns:p14="http://schemas.microsoft.com/office/powerpoint/2010/main" val="34710303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8">
            <a:extLst>
              <a:ext uri="{FF2B5EF4-FFF2-40B4-BE49-F238E27FC236}">
                <a16:creationId xmlns:a16="http://schemas.microsoft.com/office/drawing/2014/main" id="{CB5AA8A5-25CC-4295-892F-367FCDAF2B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5" name="Group 10">
            <a:extLst>
              <a:ext uri="{FF2B5EF4-FFF2-40B4-BE49-F238E27FC236}">
                <a16:creationId xmlns:a16="http://schemas.microsoft.com/office/drawing/2014/main" id="{09DD65AA-8280-4962-92F3-DF1CB53349D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79068" y="-8467"/>
            <a:ext cx="4766733" cy="6866467"/>
            <a:chOff x="7425267" y="-8467"/>
            <a:chExt cx="4766733" cy="6866467"/>
          </a:xfrm>
        </p:grpSpPr>
        <p:cxnSp>
          <p:nvCxnSpPr>
            <p:cNvPr id="12" name="Straight Connector 11">
              <a:extLst>
                <a:ext uri="{FF2B5EF4-FFF2-40B4-BE49-F238E27FC236}">
                  <a16:creationId xmlns:a16="http://schemas.microsoft.com/office/drawing/2014/main" id="{88942788-FC6D-44C2-BFC1-6F064710DA0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rgbClr val="BFBFBF">
                  <a:alpha val="75000"/>
                </a:srgbClr>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01093AC6-E5C2-4894-A520-5BE11049F27B}"/>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rgbClr val="BFBFBF">
                  <a:alpha val="80000"/>
                </a:srgbClr>
              </a:solidFill>
            </a:ln>
          </p:spPr>
          <p:style>
            <a:lnRef idx="2">
              <a:schemeClr val="accent1"/>
            </a:lnRef>
            <a:fillRef idx="0">
              <a:schemeClr val="accent1"/>
            </a:fillRef>
            <a:effectRef idx="1">
              <a:schemeClr val="accent1"/>
            </a:effectRef>
            <a:fontRef idx="minor">
              <a:schemeClr val="tx1"/>
            </a:fontRef>
          </p:style>
        </p:cxnSp>
        <p:sp>
          <p:nvSpPr>
            <p:cNvPr id="14" name="Rectangle 23">
              <a:extLst>
                <a:ext uri="{FF2B5EF4-FFF2-40B4-BE49-F238E27FC236}">
                  <a16:creationId xmlns:a16="http://schemas.microsoft.com/office/drawing/2014/main" id="{F2EF9281-EAD8-4973-938C-52DECCD0F6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5">
              <a:extLst>
                <a:ext uri="{FF2B5EF4-FFF2-40B4-BE49-F238E27FC236}">
                  <a16:creationId xmlns:a16="http://schemas.microsoft.com/office/drawing/2014/main" id="{F4D52681-7A79-4750-8E02-7C30DBAFE9E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Isosceles Triangle 15">
              <a:extLst>
                <a:ext uri="{FF2B5EF4-FFF2-40B4-BE49-F238E27FC236}">
                  <a16:creationId xmlns:a16="http://schemas.microsoft.com/office/drawing/2014/main" id="{F132E88E-8003-49D3-88BD-E18DF69650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Rectangle 27">
              <a:extLst>
                <a:ext uri="{FF2B5EF4-FFF2-40B4-BE49-F238E27FC236}">
                  <a16:creationId xmlns:a16="http://schemas.microsoft.com/office/drawing/2014/main" id="{8C986A99-157C-40D0-97AD-371B6F55E3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6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Rectangle 28">
              <a:extLst>
                <a:ext uri="{FF2B5EF4-FFF2-40B4-BE49-F238E27FC236}">
                  <a16:creationId xmlns:a16="http://schemas.microsoft.com/office/drawing/2014/main" id="{264123D5-6D32-4F54-BAD5-43A5BAF6AF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Rectangle 29">
              <a:extLst>
                <a:ext uri="{FF2B5EF4-FFF2-40B4-BE49-F238E27FC236}">
                  <a16:creationId xmlns:a16="http://schemas.microsoft.com/office/drawing/2014/main" id="{5FCA8C06-6A3E-4C39-9EF2-1179873319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Isosceles Triangle 19">
              <a:extLst>
                <a:ext uri="{FF2B5EF4-FFF2-40B4-BE49-F238E27FC236}">
                  <a16:creationId xmlns:a16="http://schemas.microsoft.com/office/drawing/2014/main" id="{3F93416A-6C44-4D77-A94A-DEBC035EA6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a:extLst>
              <a:ext uri="{FF2B5EF4-FFF2-40B4-BE49-F238E27FC236}">
                <a16:creationId xmlns:a16="http://schemas.microsoft.com/office/drawing/2014/main" id="{0CDDC283-72B9-6F23-7794-7D795250683D}"/>
              </a:ext>
            </a:extLst>
          </p:cNvPr>
          <p:cNvSpPr>
            <a:spLocks noGrp="1"/>
          </p:cNvSpPr>
          <p:nvPr>
            <p:ph type="title"/>
          </p:nvPr>
        </p:nvSpPr>
        <p:spPr>
          <a:xfrm>
            <a:off x="652481" y="1382486"/>
            <a:ext cx="3547581" cy="4093028"/>
          </a:xfrm>
        </p:spPr>
        <p:txBody>
          <a:bodyPr anchor="ctr">
            <a:normAutofit/>
          </a:bodyPr>
          <a:lstStyle/>
          <a:p>
            <a:r>
              <a:rPr lang="en-US" sz="4400">
                <a:solidFill>
                  <a:schemeClr val="accent1">
                    <a:lumMod val="75000"/>
                  </a:schemeClr>
                </a:solidFill>
              </a:rPr>
              <a:t>Professional Skepticism</a:t>
            </a:r>
          </a:p>
        </p:txBody>
      </p:sp>
      <p:sp>
        <p:nvSpPr>
          <p:cNvPr id="26" name="Rectangle 21">
            <a:extLst>
              <a:ext uri="{FF2B5EF4-FFF2-40B4-BE49-F238E27FC236}">
                <a16:creationId xmlns:a16="http://schemas.microsoft.com/office/drawing/2014/main" id="{24C6BC13-FB1E-48CC-B421-3D06039728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42625" y="0"/>
            <a:ext cx="644937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7" name="Content Placeholder 2">
            <a:extLst>
              <a:ext uri="{FF2B5EF4-FFF2-40B4-BE49-F238E27FC236}">
                <a16:creationId xmlns:a16="http://schemas.microsoft.com/office/drawing/2014/main" id="{E38C0886-11E1-7DBD-B609-FB8D27B7C8C3}"/>
              </a:ext>
            </a:extLst>
          </p:cNvPr>
          <p:cNvGraphicFramePr>
            <a:graphicFrameLocks noGrp="1"/>
          </p:cNvGraphicFramePr>
          <p:nvPr>
            <p:ph idx="1"/>
            <p:extLst>
              <p:ext uri="{D42A27DB-BD31-4B8C-83A1-F6EECF244321}">
                <p14:modId xmlns:p14="http://schemas.microsoft.com/office/powerpoint/2010/main" val="3081966118"/>
              </p:ext>
            </p:extLst>
          </p:nvPr>
        </p:nvGraphicFramePr>
        <p:xfrm>
          <a:off x="4852543" y="944564"/>
          <a:ext cx="6692814" cy="482319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631670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C46F67-76D0-E908-7C64-65E946984441}"/>
              </a:ext>
            </a:extLst>
          </p:cNvPr>
          <p:cNvSpPr>
            <a:spLocks noGrp="1"/>
          </p:cNvSpPr>
          <p:nvPr>
            <p:ph type="title"/>
          </p:nvPr>
        </p:nvSpPr>
        <p:spPr/>
        <p:txBody>
          <a:bodyPr/>
          <a:lstStyle/>
          <a:p>
            <a:r>
              <a:rPr lang="en-US" dirty="0"/>
              <a:t>What are soft skills?</a:t>
            </a:r>
          </a:p>
        </p:txBody>
      </p:sp>
      <p:sp>
        <p:nvSpPr>
          <p:cNvPr id="3" name="Content Placeholder 2">
            <a:extLst>
              <a:ext uri="{FF2B5EF4-FFF2-40B4-BE49-F238E27FC236}">
                <a16:creationId xmlns:a16="http://schemas.microsoft.com/office/drawing/2014/main" id="{330FB633-F947-71C7-5619-AC13CFE2A3C0}"/>
              </a:ext>
            </a:extLst>
          </p:cNvPr>
          <p:cNvSpPr>
            <a:spLocks noGrp="1"/>
          </p:cNvSpPr>
          <p:nvPr>
            <p:ph idx="1"/>
          </p:nvPr>
        </p:nvSpPr>
        <p:spPr>
          <a:xfrm>
            <a:off x="677334" y="1564290"/>
            <a:ext cx="8596668" cy="3880773"/>
          </a:xfrm>
        </p:spPr>
        <p:txBody>
          <a:bodyPr>
            <a:noAutofit/>
          </a:bodyPr>
          <a:lstStyle/>
          <a:p>
            <a:r>
              <a:rPr lang="en-US" sz="2800" b="0" i="0" dirty="0">
                <a:solidFill>
                  <a:srgbClr val="565656"/>
                </a:solidFill>
                <a:effectLst/>
                <a:latin typeface="Arial" panose="020B0604020202020204" pitchFamily="34" charset="0"/>
              </a:rPr>
              <a:t>Often </a:t>
            </a:r>
            <a:r>
              <a:rPr lang="en-US" sz="2800" dirty="0">
                <a:solidFill>
                  <a:srgbClr val="565656"/>
                </a:solidFill>
                <a:latin typeface="Arial" panose="020B0604020202020204" pitchFamily="34" charset="0"/>
              </a:rPr>
              <a:t>referred to as Business Skills or Life Skills</a:t>
            </a:r>
          </a:p>
          <a:p>
            <a:r>
              <a:rPr lang="en-US" sz="2800" dirty="0">
                <a:solidFill>
                  <a:srgbClr val="565656"/>
                </a:solidFill>
                <a:latin typeface="Arial" panose="020B0604020202020204" pitchFamily="34" charset="0"/>
              </a:rPr>
              <a:t>Transferrable skills that can be used beyond your technical profession</a:t>
            </a:r>
          </a:p>
          <a:p>
            <a:r>
              <a:rPr lang="en-US" sz="2800" b="0" i="0" dirty="0">
                <a:solidFill>
                  <a:srgbClr val="565656"/>
                </a:solidFill>
                <a:effectLst/>
                <a:latin typeface="Arial" panose="020B0604020202020204" pitchFamily="34" charset="0"/>
              </a:rPr>
              <a:t>Technical Skills vs </a:t>
            </a:r>
            <a:r>
              <a:rPr lang="en-US" sz="2800" dirty="0">
                <a:solidFill>
                  <a:srgbClr val="565656"/>
                </a:solidFill>
                <a:latin typeface="Arial" panose="020B0604020202020204" pitchFamily="34" charset="0"/>
              </a:rPr>
              <a:t>Soft</a:t>
            </a:r>
            <a:r>
              <a:rPr lang="en-US" sz="2800" b="0" i="0" dirty="0">
                <a:solidFill>
                  <a:srgbClr val="565656"/>
                </a:solidFill>
                <a:effectLst/>
                <a:latin typeface="Arial" panose="020B0604020202020204" pitchFamily="34" charset="0"/>
              </a:rPr>
              <a:t> Skills</a:t>
            </a:r>
          </a:p>
          <a:p>
            <a:pPr lvl="1"/>
            <a:r>
              <a:rPr lang="en-US" sz="2800" b="0" i="0" dirty="0">
                <a:solidFill>
                  <a:srgbClr val="565656"/>
                </a:solidFill>
                <a:effectLst/>
                <a:latin typeface="Arial" panose="020B0604020202020204" pitchFamily="34" charset="0"/>
              </a:rPr>
              <a:t>Technical skills – WHAT you are doing in your role</a:t>
            </a:r>
          </a:p>
          <a:p>
            <a:pPr lvl="1"/>
            <a:r>
              <a:rPr lang="en-US" sz="2800" b="0" i="0" dirty="0">
                <a:solidFill>
                  <a:srgbClr val="565656"/>
                </a:solidFill>
                <a:effectLst/>
                <a:latin typeface="Arial" panose="020B0604020202020204" pitchFamily="34" charset="0"/>
              </a:rPr>
              <a:t>Soft skills – Contribute </a:t>
            </a:r>
            <a:r>
              <a:rPr lang="en-US" sz="2800" dirty="0">
                <a:solidFill>
                  <a:srgbClr val="565656"/>
                </a:solidFill>
                <a:latin typeface="Arial" panose="020B0604020202020204" pitchFamily="34" charset="0"/>
              </a:rPr>
              <a:t>to HOW you do your job</a:t>
            </a:r>
          </a:p>
        </p:txBody>
      </p:sp>
    </p:spTree>
    <p:extLst>
      <p:ext uri="{BB962C8B-B14F-4D97-AF65-F5344CB8AC3E}">
        <p14:creationId xmlns:p14="http://schemas.microsoft.com/office/powerpoint/2010/main" val="19074410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5" name="Group 34">
            <a:extLst>
              <a:ext uri="{FF2B5EF4-FFF2-40B4-BE49-F238E27FC236}">
                <a16:creationId xmlns:a16="http://schemas.microsoft.com/office/drawing/2014/main" id="{4815A7B4-532E-48C9-AC24-D78ACF3339D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sp>
          <p:nvSpPr>
            <p:cNvPr id="36" name="Freeform 14">
              <a:extLst>
                <a:ext uri="{FF2B5EF4-FFF2-40B4-BE49-F238E27FC236}">
                  <a16:creationId xmlns:a16="http://schemas.microsoft.com/office/drawing/2014/main" id="{D40109F4-CE5C-45F4-856E-F3F69C9FD4E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37" name="Straight Connector 36">
              <a:extLst>
                <a:ext uri="{FF2B5EF4-FFF2-40B4-BE49-F238E27FC236}">
                  <a16:creationId xmlns:a16="http://schemas.microsoft.com/office/drawing/2014/main" id="{3CBAA4DE-3D7B-460B-AE98-D9F9990C0B62}"/>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38" name="Straight Connector 37">
              <a:extLst>
                <a:ext uri="{FF2B5EF4-FFF2-40B4-BE49-F238E27FC236}">
                  <a16:creationId xmlns:a16="http://schemas.microsoft.com/office/drawing/2014/main" id="{7BF1ED3E-4F80-4AF6-A41B-44F53DDE610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39" name="Rectangle 23">
              <a:extLst>
                <a:ext uri="{FF2B5EF4-FFF2-40B4-BE49-F238E27FC236}">
                  <a16:creationId xmlns:a16="http://schemas.microsoft.com/office/drawing/2014/main" id="{C0B2D747-3E31-45C5-9A98-A9710A585F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40" name="Rectangle 25">
              <a:extLst>
                <a:ext uri="{FF2B5EF4-FFF2-40B4-BE49-F238E27FC236}">
                  <a16:creationId xmlns:a16="http://schemas.microsoft.com/office/drawing/2014/main" id="{A15FD4BA-3020-462D-8BE8-B3A65B8E49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41" name="Isosceles Triangle 40">
              <a:extLst>
                <a:ext uri="{FF2B5EF4-FFF2-40B4-BE49-F238E27FC236}">
                  <a16:creationId xmlns:a16="http://schemas.microsoft.com/office/drawing/2014/main" id="{A304284A-7318-4DD5-898C-2F6B23C778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42" name="Rectangle 27">
              <a:extLst>
                <a:ext uri="{FF2B5EF4-FFF2-40B4-BE49-F238E27FC236}">
                  <a16:creationId xmlns:a16="http://schemas.microsoft.com/office/drawing/2014/main" id="{9DF48E66-B635-4509-B115-E0987C014E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43" name="Rectangle 28">
              <a:extLst>
                <a:ext uri="{FF2B5EF4-FFF2-40B4-BE49-F238E27FC236}">
                  <a16:creationId xmlns:a16="http://schemas.microsoft.com/office/drawing/2014/main" id="{E3B96D94-5F5A-4F4C-810C-917BF4D266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44" name="Rectangle 29">
              <a:extLst>
                <a:ext uri="{FF2B5EF4-FFF2-40B4-BE49-F238E27FC236}">
                  <a16:creationId xmlns:a16="http://schemas.microsoft.com/office/drawing/2014/main" id="{7F3782D6-BFF8-4389-9D39-A023ADAA92C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45" name="Isosceles Triangle 44">
              <a:extLst>
                <a:ext uri="{FF2B5EF4-FFF2-40B4-BE49-F238E27FC236}">
                  <a16:creationId xmlns:a16="http://schemas.microsoft.com/office/drawing/2014/main" id="{ECE162D4-FCAE-441B-B5E9-C91DE62124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a:extLst>
              <a:ext uri="{FF2B5EF4-FFF2-40B4-BE49-F238E27FC236}">
                <a16:creationId xmlns:a16="http://schemas.microsoft.com/office/drawing/2014/main" id="{6F1D4063-9CCB-0084-326C-DC2601169047}"/>
              </a:ext>
            </a:extLst>
          </p:cNvPr>
          <p:cNvSpPr>
            <a:spLocks noGrp="1"/>
          </p:cNvSpPr>
          <p:nvPr>
            <p:ph type="title"/>
          </p:nvPr>
        </p:nvSpPr>
        <p:spPr>
          <a:xfrm>
            <a:off x="1507067" y="1578133"/>
            <a:ext cx="4335468" cy="2875534"/>
          </a:xfrm>
        </p:spPr>
        <p:txBody>
          <a:bodyPr vert="horz" lIns="91440" tIns="45720" rIns="91440" bIns="45720" rtlCol="0" anchor="b">
            <a:normAutofit/>
          </a:bodyPr>
          <a:lstStyle/>
          <a:p>
            <a:pPr algn="r"/>
            <a:r>
              <a:rPr lang="en-US" sz="5400"/>
              <a:t>Empathy</a:t>
            </a:r>
          </a:p>
        </p:txBody>
      </p:sp>
      <p:pic>
        <p:nvPicPr>
          <p:cNvPr id="5" name="Graphic 4" descr="Group of women outline">
            <a:extLst>
              <a:ext uri="{FF2B5EF4-FFF2-40B4-BE49-F238E27FC236}">
                <a16:creationId xmlns:a16="http://schemas.microsoft.com/office/drawing/2014/main" id="{E3132456-6C0F-011A-EE4B-BBD037FC5ACB}"/>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095998" y="1924043"/>
            <a:ext cx="3280613" cy="3280613"/>
          </a:xfrm>
          <a:prstGeom prst="rect">
            <a:avLst/>
          </a:prstGeom>
        </p:spPr>
      </p:pic>
    </p:spTree>
    <p:extLst>
      <p:ext uri="{BB962C8B-B14F-4D97-AF65-F5344CB8AC3E}">
        <p14:creationId xmlns:p14="http://schemas.microsoft.com/office/powerpoint/2010/main" val="24586727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50D4A-C66C-9053-F839-EFB9091EE7A5}"/>
              </a:ext>
            </a:extLst>
          </p:cNvPr>
          <p:cNvSpPr>
            <a:spLocks noGrp="1"/>
          </p:cNvSpPr>
          <p:nvPr>
            <p:ph type="title"/>
          </p:nvPr>
        </p:nvSpPr>
        <p:spPr/>
        <p:txBody>
          <a:bodyPr/>
          <a:lstStyle/>
          <a:p>
            <a:r>
              <a:rPr lang="en-US" dirty="0"/>
              <a:t>Empathy</a:t>
            </a:r>
          </a:p>
        </p:txBody>
      </p:sp>
      <p:sp>
        <p:nvSpPr>
          <p:cNvPr id="3" name="Content Placeholder 2">
            <a:extLst>
              <a:ext uri="{FF2B5EF4-FFF2-40B4-BE49-F238E27FC236}">
                <a16:creationId xmlns:a16="http://schemas.microsoft.com/office/drawing/2014/main" id="{B4B5A240-EC4F-E555-3C3F-4F0B05DD3AE5}"/>
              </a:ext>
            </a:extLst>
          </p:cNvPr>
          <p:cNvSpPr>
            <a:spLocks noGrp="1"/>
          </p:cNvSpPr>
          <p:nvPr>
            <p:ph idx="1"/>
          </p:nvPr>
        </p:nvSpPr>
        <p:spPr>
          <a:xfrm>
            <a:off x="744009" y="1560514"/>
            <a:ext cx="8596668" cy="3880773"/>
          </a:xfrm>
        </p:spPr>
        <p:txBody>
          <a:bodyPr>
            <a:normAutofit/>
          </a:bodyPr>
          <a:lstStyle/>
          <a:p>
            <a:pPr algn="l">
              <a:spcBef>
                <a:spcPts val="2400"/>
              </a:spcBef>
            </a:pPr>
            <a:r>
              <a:rPr lang="en-US" sz="2400" b="0" i="0" dirty="0">
                <a:solidFill>
                  <a:srgbClr val="09103D"/>
                </a:solidFill>
                <a:effectLst/>
              </a:rPr>
              <a:t>Allows an auditor to understand the client's perspective</a:t>
            </a:r>
          </a:p>
          <a:p>
            <a:pPr algn="l">
              <a:spcBef>
                <a:spcPts val="2400"/>
              </a:spcBef>
            </a:pPr>
            <a:r>
              <a:rPr lang="en-US" sz="2400" b="0" i="0" dirty="0">
                <a:solidFill>
                  <a:srgbClr val="09103D"/>
                </a:solidFill>
                <a:effectLst/>
              </a:rPr>
              <a:t>Helps build rapport, build trust and strengthen cooperation during the audit process.</a:t>
            </a:r>
          </a:p>
          <a:p>
            <a:pPr algn="l">
              <a:spcBef>
                <a:spcPts val="2400"/>
              </a:spcBef>
            </a:pPr>
            <a:r>
              <a:rPr lang="en-US" sz="2400" b="0" i="0" dirty="0">
                <a:solidFill>
                  <a:srgbClr val="09103D"/>
                </a:solidFill>
                <a:effectLst/>
              </a:rPr>
              <a:t>A lack of empathy may come across as overly critical or dismissive, potentially damaging the relationship between the auditor and the auditee. </a:t>
            </a:r>
            <a:endParaRPr lang="en-US" sz="2400" dirty="0"/>
          </a:p>
        </p:txBody>
      </p:sp>
    </p:spTree>
    <p:extLst>
      <p:ext uri="{BB962C8B-B14F-4D97-AF65-F5344CB8AC3E}">
        <p14:creationId xmlns:p14="http://schemas.microsoft.com/office/powerpoint/2010/main" val="11720395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50D4A-C66C-9053-F839-EFB9091EE7A5}"/>
              </a:ext>
            </a:extLst>
          </p:cNvPr>
          <p:cNvSpPr>
            <a:spLocks noGrp="1"/>
          </p:cNvSpPr>
          <p:nvPr>
            <p:ph type="title"/>
          </p:nvPr>
        </p:nvSpPr>
        <p:spPr/>
        <p:txBody>
          <a:bodyPr/>
          <a:lstStyle/>
          <a:p>
            <a:r>
              <a:rPr lang="en-US" dirty="0"/>
              <a:t>Empathy</a:t>
            </a:r>
          </a:p>
        </p:txBody>
      </p:sp>
      <p:sp>
        <p:nvSpPr>
          <p:cNvPr id="3" name="Content Placeholder 2">
            <a:extLst>
              <a:ext uri="{FF2B5EF4-FFF2-40B4-BE49-F238E27FC236}">
                <a16:creationId xmlns:a16="http://schemas.microsoft.com/office/drawing/2014/main" id="{B4B5A240-EC4F-E555-3C3F-4F0B05DD3AE5}"/>
              </a:ext>
            </a:extLst>
          </p:cNvPr>
          <p:cNvSpPr>
            <a:spLocks noGrp="1"/>
          </p:cNvSpPr>
          <p:nvPr>
            <p:ph idx="1"/>
          </p:nvPr>
        </p:nvSpPr>
        <p:spPr>
          <a:xfrm>
            <a:off x="744009" y="1560514"/>
            <a:ext cx="8596668" cy="3880773"/>
          </a:xfrm>
        </p:spPr>
        <p:txBody>
          <a:bodyPr>
            <a:noAutofit/>
          </a:bodyPr>
          <a:lstStyle/>
          <a:p>
            <a:pPr algn="l">
              <a:spcBef>
                <a:spcPts val="1800"/>
              </a:spcBef>
            </a:pPr>
            <a:r>
              <a:rPr lang="en-US" sz="2400" b="0" i="0" dirty="0">
                <a:solidFill>
                  <a:srgbClr val="09103D"/>
                </a:solidFill>
                <a:effectLst/>
              </a:rPr>
              <a:t>Steps to improve your empathy:</a:t>
            </a:r>
          </a:p>
          <a:p>
            <a:pPr lvl="1">
              <a:spcBef>
                <a:spcPts val="1800"/>
              </a:spcBef>
            </a:pPr>
            <a:r>
              <a:rPr lang="en-US" sz="2400" kern="0" dirty="0">
                <a:solidFill>
                  <a:srgbClr val="00305E"/>
                </a:solidFill>
                <a:effectLst/>
                <a:ea typeface="Times New Roman" panose="02020603050405020304" pitchFamily="18" charset="0"/>
                <a:cs typeface="Times New Roman" panose="02020603050405020304" pitchFamily="18" charset="0"/>
              </a:rPr>
              <a:t>Imagine yourself from their perspective and think about what you would feel or think.</a:t>
            </a:r>
            <a:endParaRPr lang="en-US" sz="2400" kern="100" dirty="0">
              <a:solidFill>
                <a:srgbClr val="00305E"/>
              </a:solidFill>
              <a:ea typeface="Times New Roman" panose="02020603050405020304" pitchFamily="18" charset="0"/>
              <a:cs typeface="Times New Roman" panose="02020603050405020304" pitchFamily="18" charset="0"/>
            </a:endParaRPr>
          </a:p>
          <a:p>
            <a:pPr lvl="1">
              <a:spcBef>
                <a:spcPts val="1800"/>
              </a:spcBef>
            </a:pPr>
            <a:r>
              <a:rPr lang="en-US" sz="2400" kern="0" dirty="0">
                <a:solidFill>
                  <a:srgbClr val="00305E"/>
                </a:solidFill>
                <a:effectLst/>
                <a:ea typeface="Times New Roman" panose="02020603050405020304" pitchFamily="18" charset="0"/>
                <a:cs typeface="Times New Roman" panose="02020603050405020304" pitchFamily="18" charset="0"/>
              </a:rPr>
              <a:t>Reflect on your own experiences when you’ve received negative feedback or have been interrupted when working on something.</a:t>
            </a:r>
          </a:p>
          <a:p>
            <a:pPr lvl="1">
              <a:spcBef>
                <a:spcPts val="1800"/>
              </a:spcBef>
            </a:pPr>
            <a:r>
              <a:rPr lang="en-US" sz="2400" b="0" i="0" dirty="0">
                <a:solidFill>
                  <a:srgbClr val="00305E"/>
                </a:solidFill>
                <a:effectLst/>
              </a:rPr>
              <a:t>Don't whisper success and scream failure</a:t>
            </a:r>
            <a:endParaRPr lang="en-US" sz="2400" b="0" i="0" kern="100" dirty="0">
              <a:solidFill>
                <a:srgbClr val="00305E"/>
              </a:solidFill>
              <a:cs typeface="Times New Roman" panose="02020603050405020304" pitchFamily="18" charset="0"/>
            </a:endParaRPr>
          </a:p>
          <a:p>
            <a:pPr lvl="1">
              <a:spcBef>
                <a:spcPts val="1800"/>
              </a:spcBef>
            </a:pPr>
            <a:r>
              <a:rPr lang="en-US" sz="2400" kern="0" dirty="0">
                <a:solidFill>
                  <a:srgbClr val="00305E"/>
                </a:solidFill>
                <a:effectLst/>
                <a:ea typeface="Times New Roman" panose="02020603050405020304" pitchFamily="18" charset="0"/>
                <a:cs typeface="Times New Roman" panose="02020603050405020304" pitchFamily="18" charset="0"/>
              </a:rPr>
              <a:t>Ask for feedback from mentors that you perceive as being skilled at empathetic responses.</a:t>
            </a:r>
            <a:endParaRPr lang="en-US" sz="2400" kern="100" dirty="0">
              <a:solidFill>
                <a:srgbClr val="00305E"/>
              </a:solidFill>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1330648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4815A7B4-532E-48C9-AC24-D78ACF3339D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sp>
          <p:nvSpPr>
            <p:cNvPr id="11" name="Freeform 14">
              <a:extLst>
                <a:ext uri="{FF2B5EF4-FFF2-40B4-BE49-F238E27FC236}">
                  <a16:creationId xmlns:a16="http://schemas.microsoft.com/office/drawing/2014/main" id="{D40109F4-CE5C-45F4-856E-F3F69C9FD4E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2" name="Straight Connector 11">
              <a:extLst>
                <a:ext uri="{FF2B5EF4-FFF2-40B4-BE49-F238E27FC236}">
                  <a16:creationId xmlns:a16="http://schemas.microsoft.com/office/drawing/2014/main" id="{3CBAA4DE-3D7B-460B-AE98-D9F9990C0B62}"/>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7BF1ED3E-4F80-4AF6-A41B-44F53DDE610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4" name="Rectangle 23">
              <a:extLst>
                <a:ext uri="{FF2B5EF4-FFF2-40B4-BE49-F238E27FC236}">
                  <a16:creationId xmlns:a16="http://schemas.microsoft.com/office/drawing/2014/main" id="{C0B2D747-3E31-45C5-9A98-A9710A585F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5">
              <a:extLst>
                <a:ext uri="{FF2B5EF4-FFF2-40B4-BE49-F238E27FC236}">
                  <a16:creationId xmlns:a16="http://schemas.microsoft.com/office/drawing/2014/main" id="{A15FD4BA-3020-462D-8BE8-B3A65B8E49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Isosceles Triangle 15">
              <a:extLst>
                <a:ext uri="{FF2B5EF4-FFF2-40B4-BE49-F238E27FC236}">
                  <a16:creationId xmlns:a16="http://schemas.microsoft.com/office/drawing/2014/main" id="{A304284A-7318-4DD5-898C-2F6B23C778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Rectangle 27">
              <a:extLst>
                <a:ext uri="{FF2B5EF4-FFF2-40B4-BE49-F238E27FC236}">
                  <a16:creationId xmlns:a16="http://schemas.microsoft.com/office/drawing/2014/main" id="{9DF48E66-B635-4509-B115-E0987C014E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Rectangle 28">
              <a:extLst>
                <a:ext uri="{FF2B5EF4-FFF2-40B4-BE49-F238E27FC236}">
                  <a16:creationId xmlns:a16="http://schemas.microsoft.com/office/drawing/2014/main" id="{E3B96D94-5F5A-4F4C-810C-917BF4D266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Rectangle 29">
              <a:extLst>
                <a:ext uri="{FF2B5EF4-FFF2-40B4-BE49-F238E27FC236}">
                  <a16:creationId xmlns:a16="http://schemas.microsoft.com/office/drawing/2014/main" id="{7F3782D6-BFF8-4389-9D39-A023ADAA92C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Isosceles Triangle 19">
              <a:extLst>
                <a:ext uri="{FF2B5EF4-FFF2-40B4-BE49-F238E27FC236}">
                  <a16:creationId xmlns:a16="http://schemas.microsoft.com/office/drawing/2014/main" id="{ECE162D4-FCAE-441B-B5E9-C91DE62124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a:extLst>
              <a:ext uri="{FF2B5EF4-FFF2-40B4-BE49-F238E27FC236}">
                <a16:creationId xmlns:a16="http://schemas.microsoft.com/office/drawing/2014/main" id="{CB256157-551B-B4CC-77D5-EC0DA3C429D1}"/>
              </a:ext>
            </a:extLst>
          </p:cNvPr>
          <p:cNvSpPr>
            <a:spLocks noGrp="1"/>
          </p:cNvSpPr>
          <p:nvPr>
            <p:ph type="title"/>
          </p:nvPr>
        </p:nvSpPr>
        <p:spPr>
          <a:xfrm>
            <a:off x="4974337" y="1265314"/>
            <a:ext cx="4299666" cy="3249131"/>
          </a:xfrm>
        </p:spPr>
        <p:txBody>
          <a:bodyPr vert="horz" lIns="91440" tIns="45720" rIns="91440" bIns="45720" rtlCol="0" anchor="b">
            <a:normAutofit/>
          </a:bodyPr>
          <a:lstStyle/>
          <a:p>
            <a:r>
              <a:rPr lang="en-US" sz="5400"/>
              <a:t>Critical Thinking</a:t>
            </a:r>
          </a:p>
        </p:txBody>
      </p:sp>
      <p:sp>
        <p:nvSpPr>
          <p:cNvPr id="22" name="Isosceles Triangle 21">
            <a:extLst>
              <a:ext uri="{FF2B5EF4-FFF2-40B4-BE49-F238E27FC236}">
                <a16:creationId xmlns:a16="http://schemas.microsoft.com/office/drawing/2014/main" id="{DC99427B-A97E-40A3-B1FD-4557346C6A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3174" y="1270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pic>
        <p:nvPicPr>
          <p:cNvPr id="7" name="Graphic 6" descr="Person with Idea">
            <a:extLst>
              <a:ext uri="{FF2B5EF4-FFF2-40B4-BE49-F238E27FC236}">
                <a16:creationId xmlns:a16="http://schemas.microsoft.com/office/drawing/2014/main" id="{87A9E733-AB12-0F90-CE76-30D56E0D855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88604" y="1550139"/>
            <a:ext cx="3765692" cy="3765692"/>
          </a:xfrm>
          <a:prstGeom prst="rect">
            <a:avLst/>
          </a:prstGeom>
        </p:spPr>
      </p:pic>
    </p:spTree>
    <p:extLst>
      <p:ext uri="{BB962C8B-B14F-4D97-AF65-F5344CB8AC3E}">
        <p14:creationId xmlns:p14="http://schemas.microsoft.com/office/powerpoint/2010/main" val="54850783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5B71F80-1F92-4074-84D9-16A062B215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13B5E3D-EF7C-3DB5-5207-EFA600DE7EDB}"/>
              </a:ext>
            </a:extLst>
          </p:cNvPr>
          <p:cNvSpPr>
            <a:spLocks noGrp="1"/>
          </p:cNvSpPr>
          <p:nvPr>
            <p:ph type="title"/>
          </p:nvPr>
        </p:nvSpPr>
        <p:spPr>
          <a:xfrm>
            <a:off x="1286933" y="609600"/>
            <a:ext cx="10197494" cy="1099457"/>
          </a:xfrm>
        </p:spPr>
        <p:txBody>
          <a:bodyPr>
            <a:normAutofit/>
          </a:bodyPr>
          <a:lstStyle/>
          <a:p>
            <a:r>
              <a:rPr lang="en-US" dirty="0"/>
              <a:t>Critical Thinking</a:t>
            </a:r>
          </a:p>
        </p:txBody>
      </p:sp>
      <p:sp>
        <p:nvSpPr>
          <p:cNvPr id="11" name="Isosceles Triangle 10">
            <a:extLst>
              <a:ext uri="{FF2B5EF4-FFF2-40B4-BE49-F238E27FC236}">
                <a16:creationId xmlns:a16="http://schemas.microsoft.com/office/drawing/2014/main" id="{7209C9DA-6E0D-46D9-8275-C52222D8CC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Isosceles Triangle 12">
            <a:extLst>
              <a:ext uri="{FF2B5EF4-FFF2-40B4-BE49-F238E27FC236}">
                <a16:creationId xmlns:a16="http://schemas.microsoft.com/office/drawing/2014/main" id="{3EB57A4D-E0D0-46DA-B339-F24CA46FA7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aphicFrame>
        <p:nvGraphicFramePr>
          <p:cNvPr id="5" name="Content Placeholder 2">
            <a:extLst>
              <a:ext uri="{FF2B5EF4-FFF2-40B4-BE49-F238E27FC236}">
                <a16:creationId xmlns:a16="http://schemas.microsoft.com/office/drawing/2014/main" id="{41A2F5BF-A6BE-B168-E4F5-D9FF9BF49958}"/>
              </a:ext>
            </a:extLst>
          </p:cNvPr>
          <p:cNvGraphicFramePr>
            <a:graphicFrameLocks noGrp="1"/>
          </p:cNvGraphicFramePr>
          <p:nvPr>
            <p:ph idx="1"/>
            <p:extLst>
              <p:ext uri="{D42A27DB-BD31-4B8C-83A1-F6EECF244321}">
                <p14:modId xmlns:p14="http://schemas.microsoft.com/office/powerpoint/2010/main" val="3558406148"/>
              </p:ext>
            </p:extLst>
          </p:nvPr>
        </p:nvGraphicFramePr>
        <p:xfrm>
          <a:off x="1286933" y="1948543"/>
          <a:ext cx="9618133" cy="40934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7452960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0B5F7E3B-C5F1-40E0-A491-558BAFBC11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241804" y="1460500"/>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513B5E3D-EF7C-3DB5-5207-EFA600DE7EDB}"/>
              </a:ext>
            </a:extLst>
          </p:cNvPr>
          <p:cNvSpPr>
            <a:spLocks noGrp="1"/>
          </p:cNvSpPr>
          <p:nvPr>
            <p:ph type="title"/>
          </p:nvPr>
        </p:nvSpPr>
        <p:spPr>
          <a:xfrm>
            <a:off x="643467" y="816638"/>
            <a:ext cx="3367359" cy="5224724"/>
          </a:xfrm>
        </p:spPr>
        <p:txBody>
          <a:bodyPr anchor="ctr">
            <a:normAutofit/>
          </a:bodyPr>
          <a:lstStyle/>
          <a:p>
            <a:r>
              <a:rPr lang="en-US" dirty="0"/>
              <a:t>Critical Thinking</a:t>
            </a:r>
          </a:p>
        </p:txBody>
      </p:sp>
      <p:sp>
        <p:nvSpPr>
          <p:cNvPr id="3" name="Content Placeholder 2">
            <a:extLst>
              <a:ext uri="{FF2B5EF4-FFF2-40B4-BE49-F238E27FC236}">
                <a16:creationId xmlns:a16="http://schemas.microsoft.com/office/drawing/2014/main" id="{4A85C756-4FB4-42B8-6539-C2493E2F76E2}"/>
              </a:ext>
            </a:extLst>
          </p:cNvPr>
          <p:cNvSpPr>
            <a:spLocks noGrp="1"/>
          </p:cNvSpPr>
          <p:nvPr>
            <p:ph idx="1"/>
          </p:nvPr>
        </p:nvSpPr>
        <p:spPr>
          <a:xfrm>
            <a:off x="4654295" y="816638"/>
            <a:ext cx="4619706" cy="5224724"/>
          </a:xfrm>
        </p:spPr>
        <p:txBody>
          <a:bodyPr anchor="ctr">
            <a:normAutofit/>
          </a:bodyPr>
          <a:lstStyle/>
          <a:p>
            <a:pPr marL="0" marR="0">
              <a:spcBef>
                <a:spcPts val="2400"/>
              </a:spcBef>
              <a:spcAft>
                <a:spcPts val="0"/>
              </a:spcAft>
            </a:pPr>
            <a:r>
              <a:rPr lang="en-US"/>
              <a:t>The ability to actively synthesize, apply, and evaluate information in order to arrive at well-reasoned conclusions or solutions. </a:t>
            </a:r>
          </a:p>
          <a:p>
            <a:pPr marL="0" marR="0">
              <a:spcBef>
                <a:spcPts val="2400"/>
              </a:spcBef>
              <a:spcAft>
                <a:spcPts val="0"/>
              </a:spcAft>
            </a:pPr>
            <a:r>
              <a:rPr lang="en-US"/>
              <a:t>Quality of our thought affects the quality of what we produce</a:t>
            </a:r>
          </a:p>
          <a:p>
            <a:pPr marL="0" marR="0">
              <a:spcBef>
                <a:spcPts val="2400"/>
              </a:spcBef>
              <a:spcAft>
                <a:spcPts val="0"/>
              </a:spcAft>
            </a:pPr>
            <a:r>
              <a:rPr lang="en-US"/>
              <a:t>Actively looking for themes and patterns of repeat issues that might highlight root causes. </a:t>
            </a:r>
          </a:p>
        </p:txBody>
      </p:sp>
    </p:spTree>
    <p:extLst>
      <p:ext uri="{BB962C8B-B14F-4D97-AF65-F5344CB8AC3E}">
        <p14:creationId xmlns:p14="http://schemas.microsoft.com/office/powerpoint/2010/main" val="253386353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 name="Rectangle 8">
            <a:extLst>
              <a:ext uri="{FF2B5EF4-FFF2-40B4-BE49-F238E27FC236}">
                <a16:creationId xmlns:a16="http://schemas.microsoft.com/office/drawing/2014/main" id="{2D94F95D-89EF-455B-9F54-0F4231363A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572001"/>
            <a:ext cx="12192000" cy="2285999"/>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grpSp>
        <p:nvGrpSpPr>
          <p:cNvPr id="23" name="Group 10">
            <a:extLst>
              <a:ext uri="{FF2B5EF4-FFF2-40B4-BE49-F238E27FC236}">
                <a16:creationId xmlns:a16="http://schemas.microsoft.com/office/drawing/2014/main" id="{612B9F8D-6DD1-481E-8CCE-81A7EEB15F5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425267" y="-8467"/>
            <a:ext cx="4766733" cy="6866467"/>
            <a:chOff x="7425267" y="-8467"/>
            <a:chExt cx="4766733" cy="6866467"/>
          </a:xfrm>
        </p:grpSpPr>
        <p:cxnSp>
          <p:nvCxnSpPr>
            <p:cNvPr id="12" name="Straight Connector 11">
              <a:extLst>
                <a:ext uri="{FF2B5EF4-FFF2-40B4-BE49-F238E27FC236}">
                  <a16:creationId xmlns:a16="http://schemas.microsoft.com/office/drawing/2014/main" id="{BD531F65-BE00-4220-96DD-64DD545E03CF}"/>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0196547" y="4572001"/>
              <a:ext cx="393665" cy="2285999"/>
            </a:xfrm>
            <a:prstGeom prst="line">
              <a:avLst/>
            </a:prstGeom>
            <a:ln w="9525">
              <a:solidFill>
                <a:srgbClr val="BFBFBF">
                  <a:alpha val="70000"/>
                </a:srgbClr>
              </a:solidFill>
            </a:ln>
          </p:spPr>
          <p:style>
            <a:lnRef idx="2">
              <a:schemeClr val="accent1"/>
            </a:lnRef>
            <a:fillRef idx="0">
              <a:schemeClr val="accent1"/>
            </a:fillRef>
            <a:effectRef idx="1">
              <a:schemeClr val="accent1"/>
            </a:effectRef>
            <a:fontRef idx="minor">
              <a:schemeClr val="tx1"/>
            </a:fontRef>
          </p:style>
        </p:cxnSp>
        <p:cxnSp>
          <p:nvCxnSpPr>
            <p:cNvPr id="24" name="Straight Connector 12">
              <a:extLst>
                <a:ext uri="{FF2B5EF4-FFF2-40B4-BE49-F238E27FC236}">
                  <a16:creationId xmlns:a16="http://schemas.microsoft.com/office/drawing/2014/main" id="{95BD48B8-B8E0-4EC6-889B-B9D5035859FC}"/>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7425267" y="4572001"/>
              <a:ext cx="3383073" cy="2285999"/>
            </a:xfrm>
            <a:prstGeom prst="line">
              <a:avLst/>
            </a:prstGeom>
            <a:ln w="9525">
              <a:solidFill>
                <a:srgbClr val="BFBFBF">
                  <a:alpha val="69804"/>
                </a:srgbClr>
              </a:solidFill>
            </a:ln>
          </p:spPr>
          <p:style>
            <a:lnRef idx="2">
              <a:schemeClr val="accent1"/>
            </a:lnRef>
            <a:fillRef idx="0">
              <a:schemeClr val="accent1"/>
            </a:fillRef>
            <a:effectRef idx="1">
              <a:schemeClr val="accent1"/>
            </a:effectRef>
            <a:fontRef idx="minor">
              <a:schemeClr val="tx1"/>
            </a:fontRef>
          </p:style>
        </p:cxnSp>
        <p:sp>
          <p:nvSpPr>
            <p:cNvPr id="14" name="Rectangle 23">
              <a:extLst>
                <a:ext uri="{FF2B5EF4-FFF2-40B4-BE49-F238E27FC236}">
                  <a16:creationId xmlns:a16="http://schemas.microsoft.com/office/drawing/2014/main" id="{4CB88335-CEFC-4E93-A849-B293A59F00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5">
              <a:extLst>
                <a:ext uri="{FF2B5EF4-FFF2-40B4-BE49-F238E27FC236}">
                  <a16:creationId xmlns:a16="http://schemas.microsoft.com/office/drawing/2014/main" id="{A68404B5-9CA3-4B1B-A75D-54F36B1B39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Isosceles Triangle 15">
              <a:extLst>
                <a:ext uri="{FF2B5EF4-FFF2-40B4-BE49-F238E27FC236}">
                  <a16:creationId xmlns:a16="http://schemas.microsoft.com/office/drawing/2014/main" id="{7260DE41-7357-49EC-A4FF-41B6666961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Rectangle 27">
              <a:extLst>
                <a:ext uri="{FF2B5EF4-FFF2-40B4-BE49-F238E27FC236}">
                  <a16:creationId xmlns:a16="http://schemas.microsoft.com/office/drawing/2014/main" id="{1D9D87BA-A306-430B-8BCF-468FF820D5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Rectangle 28">
              <a:extLst>
                <a:ext uri="{FF2B5EF4-FFF2-40B4-BE49-F238E27FC236}">
                  <a16:creationId xmlns:a16="http://schemas.microsoft.com/office/drawing/2014/main" id="{39F522E6-2DF0-48FC-873D-74BF210193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Rectangle 29">
              <a:extLst>
                <a:ext uri="{FF2B5EF4-FFF2-40B4-BE49-F238E27FC236}">
                  <a16:creationId xmlns:a16="http://schemas.microsoft.com/office/drawing/2014/main" id="{1015C585-0283-4901-9837-57DD565CE8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Isosceles Triangle 19">
              <a:extLst>
                <a:ext uri="{FF2B5EF4-FFF2-40B4-BE49-F238E27FC236}">
                  <a16:creationId xmlns:a16="http://schemas.microsoft.com/office/drawing/2014/main" id="{CB6D253E-04B9-4649-B17B-DE58968B270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a:extLst>
              <a:ext uri="{FF2B5EF4-FFF2-40B4-BE49-F238E27FC236}">
                <a16:creationId xmlns:a16="http://schemas.microsoft.com/office/drawing/2014/main" id="{513B5E3D-EF7C-3DB5-5207-EFA600DE7EDB}"/>
              </a:ext>
            </a:extLst>
          </p:cNvPr>
          <p:cNvSpPr>
            <a:spLocks noGrp="1"/>
          </p:cNvSpPr>
          <p:nvPr>
            <p:ph type="title"/>
          </p:nvPr>
        </p:nvSpPr>
        <p:spPr>
          <a:xfrm>
            <a:off x="677334" y="4765972"/>
            <a:ext cx="8596668" cy="1320800"/>
          </a:xfrm>
        </p:spPr>
        <p:txBody>
          <a:bodyPr anchor="ctr">
            <a:normAutofit/>
          </a:bodyPr>
          <a:lstStyle/>
          <a:p>
            <a:r>
              <a:rPr lang="en-US" sz="4400">
                <a:solidFill>
                  <a:schemeClr val="bg1"/>
                </a:solidFill>
              </a:rPr>
              <a:t>Critical Thinking</a:t>
            </a:r>
          </a:p>
        </p:txBody>
      </p:sp>
      <p:sp useBgFill="1">
        <p:nvSpPr>
          <p:cNvPr id="22" name="Rectangle 21">
            <a:extLst>
              <a:ext uri="{FF2B5EF4-FFF2-40B4-BE49-F238E27FC236}">
                <a16:creationId xmlns:a16="http://schemas.microsoft.com/office/drawing/2014/main" id="{A1AE21A0-AA96-4557-AB48-66255CF0AD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4572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5" name="Content Placeholder 2">
            <a:extLst>
              <a:ext uri="{FF2B5EF4-FFF2-40B4-BE49-F238E27FC236}">
                <a16:creationId xmlns:a16="http://schemas.microsoft.com/office/drawing/2014/main" id="{C15E72AB-6F92-D2C3-35C9-08AE82A45309}"/>
              </a:ext>
            </a:extLst>
          </p:cNvPr>
          <p:cNvGraphicFramePr>
            <a:graphicFrameLocks noGrp="1"/>
          </p:cNvGraphicFramePr>
          <p:nvPr>
            <p:ph idx="1"/>
            <p:extLst>
              <p:ext uri="{D42A27DB-BD31-4B8C-83A1-F6EECF244321}">
                <p14:modId xmlns:p14="http://schemas.microsoft.com/office/powerpoint/2010/main" val="4066835116"/>
              </p:ext>
            </p:extLst>
          </p:nvPr>
        </p:nvGraphicFramePr>
        <p:xfrm>
          <a:off x="642938" y="642938"/>
          <a:ext cx="10906125" cy="32861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2646092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4815A7B4-532E-48C9-AC24-D78ACF3339D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sp>
          <p:nvSpPr>
            <p:cNvPr id="11" name="Freeform 14">
              <a:extLst>
                <a:ext uri="{FF2B5EF4-FFF2-40B4-BE49-F238E27FC236}">
                  <a16:creationId xmlns:a16="http://schemas.microsoft.com/office/drawing/2014/main" id="{D40109F4-CE5C-45F4-856E-F3F69C9FD4E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2" name="Straight Connector 11">
              <a:extLst>
                <a:ext uri="{FF2B5EF4-FFF2-40B4-BE49-F238E27FC236}">
                  <a16:creationId xmlns:a16="http://schemas.microsoft.com/office/drawing/2014/main" id="{3CBAA4DE-3D7B-460B-AE98-D9F9990C0B62}"/>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7BF1ED3E-4F80-4AF6-A41B-44F53DDE610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4" name="Rectangle 23">
              <a:extLst>
                <a:ext uri="{FF2B5EF4-FFF2-40B4-BE49-F238E27FC236}">
                  <a16:creationId xmlns:a16="http://schemas.microsoft.com/office/drawing/2014/main" id="{C0B2D747-3E31-45C5-9A98-A9710A585F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5">
              <a:extLst>
                <a:ext uri="{FF2B5EF4-FFF2-40B4-BE49-F238E27FC236}">
                  <a16:creationId xmlns:a16="http://schemas.microsoft.com/office/drawing/2014/main" id="{A15FD4BA-3020-462D-8BE8-B3A65B8E49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Isosceles Triangle 15">
              <a:extLst>
                <a:ext uri="{FF2B5EF4-FFF2-40B4-BE49-F238E27FC236}">
                  <a16:creationId xmlns:a16="http://schemas.microsoft.com/office/drawing/2014/main" id="{A304284A-7318-4DD5-898C-2F6B23C778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Rectangle 27">
              <a:extLst>
                <a:ext uri="{FF2B5EF4-FFF2-40B4-BE49-F238E27FC236}">
                  <a16:creationId xmlns:a16="http://schemas.microsoft.com/office/drawing/2014/main" id="{9DF48E66-B635-4509-B115-E0987C014E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Rectangle 28">
              <a:extLst>
                <a:ext uri="{FF2B5EF4-FFF2-40B4-BE49-F238E27FC236}">
                  <a16:creationId xmlns:a16="http://schemas.microsoft.com/office/drawing/2014/main" id="{E3B96D94-5F5A-4F4C-810C-917BF4D266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Rectangle 29">
              <a:extLst>
                <a:ext uri="{FF2B5EF4-FFF2-40B4-BE49-F238E27FC236}">
                  <a16:creationId xmlns:a16="http://schemas.microsoft.com/office/drawing/2014/main" id="{7F3782D6-BFF8-4389-9D39-A023ADAA92C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Isosceles Triangle 19">
              <a:extLst>
                <a:ext uri="{FF2B5EF4-FFF2-40B4-BE49-F238E27FC236}">
                  <a16:creationId xmlns:a16="http://schemas.microsoft.com/office/drawing/2014/main" id="{ECE162D4-FCAE-441B-B5E9-C91DE62124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a:extLst>
              <a:ext uri="{FF2B5EF4-FFF2-40B4-BE49-F238E27FC236}">
                <a16:creationId xmlns:a16="http://schemas.microsoft.com/office/drawing/2014/main" id="{3C45B600-0E9E-D5E7-9B94-3A0788011F4E}"/>
              </a:ext>
            </a:extLst>
          </p:cNvPr>
          <p:cNvSpPr>
            <a:spLocks noGrp="1"/>
          </p:cNvSpPr>
          <p:nvPr>
            <p:ph type="title"/>
          </p:nvPr>
        </p:nvSpPr>
        <p:spPr>
          <a:xfrm>
            <a:off x="4974337" y="1265314"/>
            <a:ext cx="4299666" cy="3249131"/>
          </a:xfrm>
        </p:spPr>
        <p:txBody>
          <a:bodyPr vert="horz" lIns="91440" tIns="45720" rIns="91440" bIns="45720" rtlCol="0" anchor="b">
            <a:normAutofit/>
          </a:bodyPr>
          <a:lstStyle/>
          <a:p>
            <a:r>
              <a:rPr lang="en-US" sz="5400"/>
              <a:t>Adaptability</a:t>
            </a:r>
          </a:p>
        </p:txBody>
      </p:sp>
      <p:sp>
        <p:nvSpPr>
          <p:cNvPr id="22" name="Isosceles Triangle 21">
            <a:extLst>
              <a:ext uri="{FF2B5EF4-FFF2-40B4-BE49-F238E27FC236}">
                <a16:creationId xmlns:a16="http://schemas.microsoft.com/office/drawing/2014/main" id="{DC99427B-A97E-40A3-B1FD-4557346C6A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3174" y="1270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pic>
        <p:nvPicPr>
          <p:cNvPr id="7" name="Graphic 6" descr="Fingerprint">
            <a:extLst>
              <a:ext uri="{FF2B5EF4-FFF2-40B4-BE49-F238E27FC236}">
                <a16:creationId xmlns:a16="http://schemas.microsoft.com/office/drawing/2014/main" id="{8F52AA5F-0A24-B64E-977E-56B6B9A619DF}"/>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88604" y="1550139"/>
            <a:ext cx="3765692" cy="3765692"/>
          </a:xfrm>
          <a:prstGeom prst="rect">
            <a:avLst/>
          </a:prstGeom>
        </p:spPr>
      </p:pic>
    </p:spTree>
    <p:extLst>
      <p:ext uri="{BB962C8B-B14F-4D97-AF65-F5344CB8AC3E}">
        <p14:creationId xmlns:p14="http://schemas.microsoft.com/office/powerpoint/2010/main" val="185877141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CB5AA8A5-25CC-4295-892F-367FCDAF2B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 name="Group 10">
            <a:extLst>
              <a:ext uri="{FF2B5EF4-FFF2-40B4-BE49-F238E27FC236}">
                <a16:creationId xmlns:a16="http://schemas.microsoft.com/office/drawing/2014/main" id="{09DD65AA-8280-4962-92F3-DF1CB53349D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79068" y="-8467"/>
            <a:ext cx="4766733" cy="6866467"/>
            <a:chOff x="7425267" y="-8467"/>
            <a:chExt cx="4766733" cy="6866467"/>
          </a:xfrm>
        </p:grpSpPr>
        <p:cxnSp>
          <p:nvCxnSpPr>
            <p:cNvPr id="12" name="Straight Connector 11">
              <a:extLst>
                <a:ext uri="{FF2B5EF4-FFF2-40B4-BE49-F238E27FC236}">
                  <a16:creationId xmlns:a16="http://schemas.microsoft.com/office/drawing/2014/main" id="{88942788-FC6D-44C2-BFC1-6F064710DA0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rgbClr val="BFBFBF">
                  <a:alpha val="75000"/>
                </a:srgbClr>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01093AC6-E5C2-4894-A520-5BE11049F27B}"/>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rgbClr val="BFBFBF">
                  <a:alpha val="80000"/>
                </a:srgbClr>
              </a:solidFill>
            </a:ln>
          </p:spPr>
          <p:style>
            <a:lnRef idx="2">
              <a:schemeClr val="accent1"/>
            </a:lnRef>
            <a:fillRef idx="0">
              <a:schemeClr val="accent1"/>
            </a:fillRef>
            <a:effectRef idx="1">
              <a:schemeClr val="accent1"/>
            </a:effectRef>
            <a:fontRef idx="minor">
              <a:schemeClr val="tx1"/>
            </a:fontRef>
          </p:style>
        </p:cxnSp>
        <p:sp>
          <p:nvSpPr>
            <p:cNvPr id="14" name="Rectangle 23">
              <a:extLst>
                <a:ext uri="{FF2B5EF4-FFF2-40B4-BE49-F238E27FC236}">
                  <a16:creationId xmlns:a16="http://schemas.microsoft.com/office/drawing/2014/main" id="{F2EF9281-EAD8-4973-938C-52DECCD0F6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5">
              <a:extLst>
                <a:ext uri="{FF2B5EF4-FFF2-40B4-BE49-F238E27FC236}">
                  <a16:creationId xmlns:a16="http://schemas.microsoft.com/office/drawing/2014/main" id="{F4D52681-7A79-4750-8E02-7C30DBAFE9E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Isosceles Triangle 15">
              <a:extLst>
                <a:ext uri="{FF2B5EF4-FFF2-40B4-BE49-F238E27FC236}">
                  <a16:creationId xmlns:a16="http://schemas.microsoft.com/office/drawing/2014/main" id="{F132E88E-8003-49D3-88BD-E18DF69650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Rectangle 27">
              <a:extLst>
                <a:ext uri="{FF2B5EF4-FFF2-40B4-BE49-F238E27FC236}">
                  <a16:creationId xmlns:a16="http://schemas.microsoft.com/office/drawing/2014/main" id="{8C986A99-157C-40D0-97AD-371B6F55E3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6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Rectangle 28">
              <a:extLst>
                <a:ext uri="{FF2B5EF4-FFF2-40B4-BE49-F238E27FC236}">
                  <a16:creationId xmlns:a16="http://schemas.microsoft.com/office/drawing/2014/main" id="{264123D5-6D32-4F54-BAD5-43A5BAF6AF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Rectangle 29">
              <a:extLst>
                <a:ext uri="{FF2B5EF4-FFF2-40B4-BE49-F238E27FC236}">
                  <a16:creationId xmlns:a16="http://schemas.microsoft.com/office/drawing/2014/main" id="{5FCA8C06-6A3E-4C39-9EF2-1179873319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Isosceles Triangle 19">
              <a:extLst>
                <a:ext uri="{FF2B5EF4-FFF2-40B4-BE49-F238E27FC236}">
                  <a16:creationId xmlns:a16="http://schemas.microsoft.com/office/drawing/2014/main" id="{3F93416A-6C44-4D77-A94A-DEBC035EA6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a:extLst>
              <a:ext uri="{FF2B5EF4-FFF2-40B4-BE49-F238E27FC236}">
                <a16:creationId xmlns:a16="http://schemas.microsoft.com/office/drawing/2014/main" id="{7C61B300-34AC-994E-4D6D-48E49EAB22C7}"/>
              </a:ext>
            </a:extLst>
          </p:cNvPr>
          <p:cNvSpPr>
            <a:spLocks noGrp="1"/>
          </p:cNvSpPr>
          <p:nvPr>
            <p:ph type="title"/>
          </p:nvPr>
        </p:nvSpPr>
        <p:spPr>
          <a:xfrm>
            <a:off x="652481" y="1382486"/>
            <a:ext cx="3547581" cy="4093028"/>
          </a:xfrm>
        </p:spPr>
        <p:txBody>
          <a:bodyPr anchor="ctr">
            <a:normAutofit/>
          </a:bodyPr>
          <a:lstStyle/>
          <a:p>
            <a:r>
              <a:rPr lang="en-US" sz="4400">
                <a:solidFill>
                  <a:schemeClr val="accent1">
                    <a:lumMod val="75000"/>
                  </a:schemeClr>
                </a:solidFill>
              </a:rPr>
              <a:t>Adaptability</a:t>
            </a:r>
          </a:p>
        </p:txBody>
      </p:sp>
      <p:sp>
        <p:nvSpPr>
          <p:cNvPr id="22" name="Rectangle 21">
            <a:extLst>
              <a:ext uri="{FF2B5EF4-FFF2-40B4-BE49-F238E27FC236}">
                <a16:creationId xmlns:a16="http://schemas.microsoft.com/office/drawing/2014/main" id="{24C6BC13-FB1E-48CC-B421-3D06039728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42625" y="0"/>
            <a:ext cx="644937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DE13A820-79ED-7DB5-3862-19F922C1C553}"/>
              </a:ext>
            </a:extLst>
          </p:cNvPr>
          <p:cNvGraphicFramePr>
            <a:graphicFrameLocks noGrp="1"/>
          </p:cNvGraphicFramePr>
          <p:nvPr>
            <p:ph idx="1"/>
            <p:extLst>
              <p:ext uri="{D42A27DB-BD31-4B8C-83A1-F6EECF244321}">
                <p14:modId xmlns:p14="http://schemas.microsoft.com/office/powerpoint/2010/main" val="1427497837"/>
              </p:ext>
            </p:extLst>
          </p:nvPr>
        </p:nvGraphicFramePr>
        <p:xfrm>
          <a:off x="4852543" y="944564"/>
          <a:ext cx="6692814" cy="482319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504253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65AC7D1-EAA9-48F5-B509-60A7F50BF7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0" name="Rectangle 9">
            <a:extLst>
              <a:ext uri="{FF2B5EF4-FFF2-40B4-BE49-F238E27FC236}">
                <a16:creationId xmlns:a16="http://schemas.microsoft.com/office/drawing/2014/main" id="{D6320AF9-619A-4175-865B-5663E1AEF4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a:extLst>
              <a:ext uri="{FF2B5EF4-FFF2-40B4-BE49-F238E27FC236}">
                <a16:creationId xmlns:a16="http://schemas.microsoft.com/office/drawing/2014/main" id="{063B6EC6-D752-4EE7-908B-F8F19E8C7FE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953376"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EFECD4E8-AD3E-4228-82A2-9461958EA9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2133042"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16" name="Rectangle 23">
            <a:extLst>
              <a:ext uri="{FF2B5EF4-FFF2-40B4-BE49-F238E27FC236}">
                <a16:creationId xmlns:a16="http://schemas.microsoft.com/office/drawing/2014/main" id="{7E018740-5C2B-4A41-AC1A-7E68D1EC1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24631"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Rectangle 25">
            <a:extLst>
              <a:ext uri="{FF2B5EF4-FFF2-40B4-BE49-F238E27FC236}">
                <a16:creationId xmlns:a16="http://schemas.microsoft.com/office/drawing/2014/main" id="{166F75A4-C475-4941-8EE2-B80A06A2C1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6597"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Isosceles Triangle 19">
            <a:extLst>
              <a:ext uri="{FF2B5EF4-FFF2-40B4-BE49-F238E27FC236}">
                <a16:creationId xmlns:a16="http://schemas.microsoft.com/office/drawing/2014/main" id="{A032553A-72E8-4B0D-8405-FF9771C9AF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5488"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7">
            <a:extLst>
              <a:ext uri="{FF2B5EF4-FFF2-40B4-BE49-F238E27FC236}">
                <a16:creationId xmlns:a16="http://schemas.microsoft.com/office/drawing/2014/main" id="{765800AC-C3B9-498E-87BC-29FAE4C76B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77655"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a:extLst>
              <a:ext uri="{FF2B5EF4-FFF2-40B4-BE49-F238E27FC236}">
                <a16:creationId xmlns:a16="http://schemas.microsoft.com/office/drawing/2014/main" id="{1F9D6ACB-2FF4-49F9-978A-E0D5327FC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14821"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Freeform: Shape 25">
            <a:extLst>
              <a:ext uri="{FF2B5EF4-FFF2-40B4-BE49-F238E27FC236}">
                <a16:creationId xmlns:a16="http://schemas.microsoft.com/office/drawing/2014/main" id="{142BFA2A-77A0-4F60-A32A-685681C848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82154" y="-8467"/>
            <a:ext cx="7109846" cy="6866467"/>
          </a:xfrm>
          <a:custGeom>
            <a:avLst/>
            <a:gdLst>
              <a:gd name="connsiteX0" fmla="*/ 0 w 7109846"/>
              <a:gd name="connsiteY0" fmla="*/ 0 h 6866467"/>
              <a:gd name="connsiteX1" fmla="*/ 1249825 w 7109846"/>
              <a:gd name="connsiteY1" fmla="*/ 0 h 6866467"/>
              <a:gd name="connsiteX2" fmla="*/ 1249825 w 7109846"/>
              <a:gd name="connsiteY2" fmla="*/ 8467 h 6866467"/>
              <a:gd name="connsiteX3" fmla="*/ 7109846 w 7109846"/>
              <a:gd name="connsiteY3" fmla="*/ 8467 h 6866467"/>
              <a:gd name="connsiteX4" fmla="*/ 7109846 w 7109846"/>
              <a:gd name="connsiteY4" fmla="*/ 6866467 h 6866467"/>
              <a:gd name="connsiteX5" fmla="*/ 1249825 w 7109846"/>
              <a:gd name="connsiteY5" fmla="*/ 6866467 h 6866467"/>
              <a:gd name="connsiteX6" fmla="*/ 1109382 w 7109846"/>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09846" h="6866467">
                <a:moveTo>
                  <a:pt x="0" y="0"/>
                </a:moveTo>
                <a:lnTo>
                  <a:pt x="1249825" y="0"/>
                </a:lnTo>
                <a:lnTo>
                  <a:pt x="1249825" y="8467"/>
                </a:lnTo>
                <a:lnTo>
                  <a:pt x="7109846" y="8467"/>
                </a:lnTo>
                <a:lnTo>
                  <a:pt x="7109846" y="6866467"/>
                </a:lnTo>
                <a:lnTo>
                  <a:pt x="1249825" y="6866467"/>
                </a:lnTo>
                <a:lnTo>
                  <a:pt x="1109382" y="6866467"/>
                </a:lnTo>
                <a:close/>
              </a:path>
            </a:pathLst>
          </a:cu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A87652D3-0401-3A18-2E45-3C23C6CFCB8C}"/>
              </a:ext>
            </a:extLst>
          </p:cNvPr>
          <p:cNvSpPr>
            <a:spLocks noGrp="1"/>
          </p:cNvSpPr>
          <p:nvPr>
            <p:ph type="title"/>
          </p:nvPr>
        </p:nvSpPr>
        <p:spPr>
          <a:xfrm>
            <a:off x="677334" y="609599"/>
            <a:ext cx="3843375" cy="5545667"/>
          </a:xfrm>
        </p:spPr>
        <p:txBody>
          <a:bodyPr anchor="ctr">
            <a:normAutofit/>
          </a:bodyPr>
          <a:lstStyle/>
          <a:p>
            <a:r>
              <a:rPr lang="en-US">
                <a:solidFill>
                  <a:schemeClr val="tx1">
                    <a:lumMod val="85000"/>
                    <a:lumOff val="15000"/>
                  </a:schemeClr>
                </a:solidFill>
              </a:rPr>
              <a:t>Soft Skills - Putting it all together for an interview</a:t>
            </a:r>
          </a:p>
        </p:txBody>
      </p:sp>
      <p:sp>
        <p:nvSpPr>
          <p:cNvPr id="3" name="Content Placeholder 2">
            <a:extLst>
              <a:ext uri="{FF2B5EF4-FFF2-40B4-BE49-F238E27FC236}">
                <a16:creationId xmlns:a16="http://schemas.microsoft.com/office/drawing/2014/main" id="{2A5BBF05-40FC-12E0-00D6-C9E69AAA8F99}"/>
              </a:ext>
            </a:extLst>
          </p:cNvPr>
          <p:cNvSpPr>
            <a:spLocks noGrp="1"/>
          </p:cNvSpPr>
          <p:nvPr>
            <p:ph idx="1"/>
          </p:nvPr>
        </p:nvSpPr>
        <p:spPr>
          <a:xfrm>
            <a:off x="6116084" y="609600"/>
            <a:ext cx="5511296" cy="5545667"/>
          </a:xfrm>
        </p:spPr>
        <p:txBody>
          <a:bodyPr anchor="ctr">
            <a:normAutofit/>
          </a:bodyPr>
          <a:lstStyle/>
          <a:p>
            <a:pPr lvl="1" fontAlgn="base">
              <a:lnSpc>
                <a:spcPct val="90000"/>
              </a:lnSpc>
            </a:pPr>
            <a:r>
              <a:rPr lang="en-US" b="0" i="0">
                <a:solidFill>
                  <a:srgbClr val="FFFFFF"/>
                </a:solidFill>
                <a:effectLst/>
                <a:latin typeface="Roboto" panose="02000000000000000000" pitchFamily="2" charset="0"/>
              </a:rPr>
              <a:t>Greet the interviewee and use appropriate titles and show respect for their position</a:t>
            </a:r>
          </a:p>
          <a:p>
            <a:pPr lvl="1" fontAlgn="base">
              <a:lnSpc>
                <a:spcPct val="90000"/>
              </a:lnSpc>
            </a:pPr>
            <a:r>
              <a:rPr lang="en-US" b="0" i="0">
                <a:solidFill>
                  <a:srgbClr val="FFFFFF"/>
                </a:solidFill>
                <a:effectLst/>
                <a:latin typeface="Roboto" panose="02000000000000000000" pitchFamily="2" charset="0"/>
              </a:rPr>
              <a:t>Keep </a:t>
            </a:r>
            <a:r>
              <a:rPr lang="en-US">
                <a:solidFill>
                  <a:srgbClr val="FFFFFF"/>
                </a:solidFill>
                <a:latin typeface="Roboto" panose="02000000000000000000" pitchFamily="2" charset="0"/>
              </a:rPr>
              <a:t>cameras on for virtual interviews</a:t>
            </a:r>
            <a:endParaRPr lang="en-US" b="0" i="0">
              <a:solidFill>
                <a:srgbClr val="FFFFFF"/>
              </a:solidFill>
              <a:effectLst/>
              <a:latin typeface="Roboto" panose="02000000000000000000" pitchFamily="2" charset="0"/>
            </a:endParaRPr>
          </a:p>
          <a:p>
            <a:pPr lvl="1" fontAlgn="base">
              <a:lnSpc>
                <a:spcPct val="90000"/>
              </a:lnSpc>
            </a:pPr>
            <a:r>
              <a:rPr lang="en-US">
                <a:solidFill>
                  <a:srgbClr val="FFFFFF"/>
                </a:solidFill>
                <a:latin typeface="Roboto" panose="02000000000000000000" pitchFamily="2" charset="0"/>
              </a:rPr>
              <a:t>Explain purpose of interview and what you hope to learn</a:t>
            </a:r>
            <a:endParaRPr lang="en-US" b="0" i="0">
              <a:solidFill>
                <a:srgbClr val="FFFFFF"/>
              </a:solidFill>
              <a:effectLst/>
              <a:latin typeface="Roboto" panose="02000000000000000000" pitchFamily="2" charset="0"/>
            </a:endParaRPr>
          </a:p>
          <a:p>
            <a:pPr lvl="1" fontAlgn="base">
              <a:lnSpc>
                <a:spcPct val="90000"/>
              </a:lnSpc>
            </a:pPr>
            <a:r>
              <a:rPr lang="en-US" b="0" i="0">
                <a:solidFill>
                  <a:srgbClr val="FFFFFF"/>
                </a:solidFill>
                <a:effectLst/>
                <a:latin typeface="Roboto" panose="02000000000000000000" pitchFamily="2" charset="0"/>
              </a:rPr>
              <a:t>Have written questions in advance that are open questions</a:t>
            </a:r>
          </a:p>
          <a:p>
            <a:pPr lvl="1" fontAlgn="base">
              <a:lnSpc>
                <a:spcPct val="90000"/>
              </a:lnSpc>
            </a:pPr>
            <a:r>
              <a:rPr lang="en-US">
                <a:solidFill>
                  <a:srgbClr val="FFFFFF"/>
                </a:solidFill>
                <a:latin typeface="Roboto" panose="02000000000000000000" pitchFamily="2" charset="0"/>
              </a:rPr>
              <a:t>Be adaptable and ask follow up questions (don’t just stick to script)</a:t>
            </a:r>
            <a:endParaRPr lang="en-US" b="0" i="0">
              <a:solidFill>
                <a:srgbClr val="FFFFFF"/>
              </a:solidFill>
              <a:effectLst/>
              <a:latin typeface="Roboto" panose="02000000000000000000" pitchFamily="2" charset="0"/>
            </a:endParaRPr>
          </a:p>
          <a:p>
            <a:pPr lvl="1" fontAlgn="base">
              <a:lnSpc>
                <a:spcPct val="90000"/>
              </a:lnSpc>
            </a:pPr>
            <a:r>
              <a:rPr lang="en-US" b="0" i="0">
                <a:solidFill>
                  <a:srgbClr val="FFFFFF"/>
                </a:solidFill>
                <a:effectLst/>
                <a:latin typeface="Roboto" panose="02000000000000000000" pitchFamily="2" charset="0"/>
              </a:rPr>
              <a:t>Understand and have knowle</a:t>
            </a:r>
            <a:r>
              <a:rPr lang="en-US">
                <a:solidFill>
                  <a:srgbClr val="FFFFFF"/>
                </a:solidFill>
                <a:latin typeface="Roboto" panose="02000000000000000000" pitchFamily="2" charset="0"/>
              </a:rPr>
              <a:t>dge of the topic before the interview</a:t>
            </a:r>
            <a:endParaRPr lang="en-US" b="0" i="0">
              <a:solidFill>
                <a:srgbClr val="FFFFFF"/>
              </a:solidFill>
              <a:effectLst/>
              <a:latin typeface="Roboto" panose="02000000000000000000" pitchFamily="2" charset="0"/>
            </a:endParaRPr>
          </a:p>
          <a:p>
            <a:pPr lvl="1" fontAlgn="base">
              <a:lnSpc>
                <a:spcPct val="90000"/>
              </a:lnSpc>
            </a:pPr>
            <a:r>
              <a:rPr lang="en-US">
                <a:solidFill>
                  <a:srgbClr val="FFFFFF"/>
                </a:solidFill>
                <a:latin typeface="Roboto" panose="02000000000000000000" pitchFamily="2" charset="0"/>
              </a:rPr>
              <a:t>Listen to what’s said and what’s not said</a:t>
            </a:r>
          </a:p>
          <a:p>
            <a:pPr lvl="1" fontAlgn="base">
              <a:lnSpc>
                <a:spcPct val="90000"/>
              </a:lnSpc>
            </a:pPr>
            <a:r>
              <a:rPr lang="en-US">
                <a:solidFill>
                  <a:srgbClr val="FFFFFF"/>
                </a:solidFill>
                <a:latin typeface="Roboto" panose="02000000000000000000" pitchFamily="2" charset="0"/>
              </a:rPr>
              <a:t>Active listening</a:t>
            </a:r>
          </a:p>
          <a:p>
            <a:pPr lvl="1" fontAlgn="base">
              <a:lnSpc>
                <a:spcPct val="90000"/>
              </a:lnSpc>
            </a:pPr>
            <a:r>
              <a:rPr lang="en-US">
                <a:solidFill>
                  <a:srgbClr val="FFFFFF"/>
                </a:solidFill>
                <a:latin typeface="Roboto" panose="02000000000000000000" pitchFamily="2" charset="0"/>
              </a:rPr>
              <a:t>Provide summary of written summary after the interview </a:t>
            </a:r>
          </a:p>
          <a:p>
            <a:pPr lvl="1" fontAlgn="base">
              <a:lnSpc>
                <a:spcPct val="90000"/>
              </a:lnSpc>
            </a:pPr>
            <a:r>
              <a:rPr lang="en-US">
                <a:solidFill>
                  <a:srgbClr val="FFFFFF"/>
                </a:solidFill>
                <a:latin typeface="Roboto" panose="02000000000000000000" pitchFamily="2" charset="0"/>
              </a:rPr>
              <a:t>Follow up on information provided by interviewee and obtain support for statements made in the interview</a:t>
            </a:r>
          </a:p>
          <a:p>
            <a:pPr lvl="1" fontAlgn="base">
              <a:lnSpc>
                <a:spcPct val="90000"/>
              </a:lnSpc>
            </a:pPr>
            <a:endParaRPr lang="en-US">
              <a:solidFill>
                <a:srgbClr val="FFFFFF"/>
              </a:solidFill>
              <a:latin typeface="Roboto" panose="02000000000000000000" pitchFamily="2" charset="0"/>
            </a:endParaRPr>
          </a:p>
          <a:p>
            <a:pPr>
              <a:lnSpc>
                <a:spcPct val="90000"/>
              </a:lnSpc>
            </a:pPr>
            <a:endParaRPr lang="en-US">
              <a:solidFill>
                <a:srgbClr val="FFFFFF"/>
              </a:solidFill>
            </a:endParaRPr>
          </a:p>
        </p:txBody>
      </p:sp>
    </p:spTree>
    <p:extLst>
      <p:ext uri="{BB962C8B-B14F-4D97-AF65-F5344CB8AC3E}">
        <p14:creationId xmlns:p14="http://schemas.microsoft.com/office/powerpoint/2010/main" val="823752782"/>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F4444CE-BC8D-4D61-B303-4C05614E62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2423CA5-E2E1-4789-B759-9906C1C940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
            <a:ext cx="4660126"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4" name="Isosceles Triangle 13">
            <a:extLst>
              <a:ext uri="{FF2B5EF4-FFF2-40B4-BE49-F238E27FC236}">
                <a16:creationId xmlns:a16="http://schemas.microsoft.com/office/drawing/2014/main" id="{73772B81-181F-48B7-8826-4D9686D15D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4660127" y="-3"/>
            <a:ext cx="1056745" cy="6858001"/>
          </a:xfrm>
          <a:prstGeom prst="triangle">
            <a:avLst>
              <a:gd name="adj" fmla="val 100000"/>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 name="Title 1">
            <a:extLst>
              <a:ext uri="{FF2B5EF4-FFF2-40B4-BE49-F238E27FC236}">
                <a16:creationId xmlns:a16="http://schemas.microsoft.com/office/drawing/2014/main" id="{2FBD481B-B0D0-1C1F-A68B-FEAD28D74795}"/>
              </a:ext>
            </a:extLst>
          </p:cNvPr>
          <p:cNvSpPr>
            <a:spLocks noGrp="1"/>
          </p:cNvSpPr>
          <p:nvPr>
            <p:ph type="title"/>
          </p:nvPr>
        </p:nvSpPr>
        <p:spPr>
          <a:xfrm>
            <a:off x="673754" y="643467"/>
            <a:ext cx="4203045" cy="1375608"/>
          </a:xfrm>
        </p:spPr>
        <p:txBody>
          <a:bodyPr anchor="ctr">
            <a:normAutofit/>
          </a:bodyPr>
          <a:lstStyle/>
          <a:p>
            <a:r>
              <a:rPr lang="en-US" dirty="0">
                <a:solidFill>
                  <a:schemeClr val="bg1"/>
                </a:solidFill>
              </a:rPr>
              <a:t>Soft Skills</a:t>
            </a:r>
          </a:p>
        </p:txBody>
      </p:sp>
      <p:sp>
        <p:nvSpPr>
          <p:cNvPr id="3" name="Content Placeholder 2">
            <a:extLst>
              <a:ext uri="{FF2B5EF4-FFF2-40B4-BE49-F238E27FC236}">
                <a16:creationId xmlns:a16="http://schemas.microsoft.com/office/drawing/2014/main" id="{D96843F6-37B8-F7AC-3F26-1D0C1A79FBCD}"/>
              </a:ext>
            </a:extLst>
          </p:cNvPr>
          <p:cNvSpPr>
            <a:spLocks noGrp="1"/>
          </p:cNvSpPr>
          <p:nvPr>
            <p:ph idx="1"/>
          </p:nvPr>
        </p:nvSpPr>
        <p:spPr>
          <a:xfrm>
            <a:off x="673754" y="2160590"/>
            <a:ext cx="3973943" cy="3440110"/>
          </a:xfrm>
        </p:spPr>
        <p:txBody>
          <a:bodyPr>
            <a:normAutofit/>
          </a:bodyPr>
          <a:lstStyle/>
          <a:p>
            <a:r>
              <a:rPr lang="en-US" b="0" i="0" dirty="0">
                <a:solidFill>
                  <a:schemeClr val="bg1"/>
                </a:solidFill>
                <a:effectLst/>
                <a:latin typeface="Arial" panose="020B0604020202020204" pitchFamily="34" charset="0"/>
              </a:rPr>
              <a:t>An auditor must:</a:t>
            </a:r>
          </a:p>
          <a:p>
            <a:pPr lvl="1"/>
            <a:r>
              <a:rPr lang="en-US" b="0" i="0" dirty="0">
                <a:solidFill>
                  <a:schemeClr val="bg1"/>
                </a:solidFill>
                <a:effectLst/>
                <a:latin typeface="Arial" panose="020B0604020202020204" pitchFamily="34" charset="0"/>
              </a:rPr>
              <a:t>understand, interpret and apply the protocols of the standards or regulatory background = technical skill.</a:t>
            </a:r>
          </a:p>
          <a:p>
            <a:pPr lvl="1"/>
            <a:r>
              <a:rPr lang="en-US" b="0" i="0" dirty="0">
                <a:solidFill>
                  <a:schemeClr val="bg1"/>
                </a:solidFill>
                <a:effectLst/>
                <a:latin typeface="Arial" panose="020B0604020202020204" pitchFamily="34" charset="0"/>
              </a:rPr>
              <a:t>Applying these technical skills requires a set of soft skills – the ability to communicate clearly, work in a team, solve problems, manage resources and meet deadlines</a:t>
            </a:r>
            <a:endParaRPr lang="en-US" dirty="0">
              <a:solidFill>
                <a:schemeClr val="bg1"/>
              </a:solidFill>
            </a:endParaRPr>
          </a:p>
          <a:p>
            <a:endParaRPr lang="en-US" dirty="0">
              <a:solidFill>
                <a:schemeClr val="bg1"/>
              </a:solidFill>
            </a:endParaRPr>
          </a:p>
        </p:txBody>
      </p:sp>
      <p:pic>
        <p:nvPicPr>
          <p:cNvPr id="7" name="Graphic 6" descr="Person with Idea">
            <a:extLst>
              <a:ext uri="{FF2B5EF4-FFF2-40B4-BE49-F238E27FC236}">
                <a16:creationId xmlns:a16="http://schemas.microsoft.com/office/drawing/2014/main" id="{032D1C74-250F-71E3-000B-2C4A739788D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217616" y="972608"/>
            <a:ext cx="4900269" cy="4900269"/>
          </a:xfrm>
          <a:prstGeom prst="rect">
            <a:avLst/>
          </a:prstGeom>
        </p:spPr>
      </p:pic>
      <p:sp>
        <p:nvSpPr>
          <p:cNvPr id="16" name="Isosceles Triangle 15">
            <a:extLst>
              <a:ext uri="{FF2B5EF4-FFF2-40B4-BE49-F238E27FC236}">
                <a16:creationId xmlns:a16="http://schemas.microsoft.com/office/drawing/2014/main" id="{B2205F6E-03C6-4E92-877C-E2482F6599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55696"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Tree>
    <p:extLst>
      <p:ext uri="{BB962C8B-B14F-4D97-AF65-F5344CB8AC3E}">
        <p14:creationId xmlns:p14="http://schemas.microsoft.com/office/powerpoint/2010/main" val="307105543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8">
            <a:extLst>
              <a:ext uri="{FF2B5EF4-FFF2-40B4-BE49-F238E27FC236}">
                <a16:creationId xmlns:a16="http://schemas.microsoft.com/office/drawing/2014/main" id="{45B71F80-1F92-4074-84D9-16A062B215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8039B26-DAF3-ADA6-A728-A8EC31CD59F6}"/>
              </a:ext>
            </a:extLst>
          </p:cNvPr>
          <p:cNvSpPr>
            <a:spLocks noGrp="1"/>
          </p:cNvSpPr>
          <p:nvPr>
            <p:ph type="title"/>
          </p:nvPr>
        </p:nvSpPr>
        <p:spPr>
          <a:xfrm>
            <a:off x="1286933" y="609600"/>
            <a:ext cx="10197494" cy="1099457"/>
          </a:xfrm>
        </p:spPr>
        <p:txBody>
          <a:bodyPr>
            <a:normAutofit/>
          </a:bodyPr>
          <a:lstStyle/>
          <a:p>
            <a:r>
              <a:rPr lang="en-US"/>
              <a:t>Enhancing Soft Skills</a:t>
            </a:r>
            <a:endParaRPr lang="en-US" dirty="0"/>
          </a:p>
        </p:txBody>
      </p:sp>
      <p:sp>
        <p:nvSpPr>
          <p:cNvPr id="25" name="Isosceles Triangle 10">
            <a:extLst>
              <a:ext uri="{FF2B5EF4-FFF2-40B4-BE49-F238E27FC236}">
                <a16:creationId xmlns:a16="http://schemas.microsoft.com/office/drawing/2014/main" id="{7209C9DA-6E0D-46D9-8275-C52222D8CC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Isosceles Triangle 12">
            <a:extLst>
              <a:ext uri="{FF2B5EF4-FFF2-40B4-BE49-F238E27FC236}">
                <a16:creationId xmlns:a16="http://schemas.microsoft.com/office/drawing/2014/main" id="{3EB57A4D-E0D0-46DA-B339-F24CA46FA7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aphicFrame>
        <p:nvGraphicFramePr>
          <p:cNvPr id="26" name="Content Placeholder 2">
            <a:extLst>
              <a:ext uri="{FF2B5EF4-FFF2-40B4-BE49-F238E27FC236}">
                <a16:creationId xmlns:a16="http://schemas.microsoft.com/office/drawing/2014/main" id="{A4DA568B-3B0C-647A-5C42-3F4188E0E856}"/>
              </a:ext>
            </a:extLst>
          </p:cNvPr>
          <p:cNvGraphicFramePr>
            <a:graphicFrameLocks noGrp="1"/>
          </p:cNvGraphicFramePr>
          <p:nvPr>
            <p:ph idx="1"/>
            <p:extLst>
              <p:ext uri="{D42A27DB-BD31-4B8C-83A1-F6EECF244321}">
                <p14:modId xmlns:p14="http://schemas.microsoft.com/office/powerpoint/2010/main" val="1331743354"/>
              </p:ext>
            </p:extLst>
          </p:nvPr>
        </p:nvGraphicFramePr>
        <p:xfrm>
          <a:off x="1286933" y="1948543"/>
          <a:ext cx="9618133" cy="40934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5413421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7" name="Group 26">
            <a:extLst>
              <a:ext uri="{FF2B5EF4-FFF2-40B4-BE49-F238E27FC236}">
                <a16:creationId xmlns:a16="http://schemas.microsoft.com/office/drawing/2014/main" id="{4815A7B4-532E-48C9-AC24-D78ACF3339D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sp>
          <p:nvSpPr>
            <p:cNvPr id="28" name="Freeform 14">
              <a:extLst>
                <a:ext uri="{FF2B5EF4-FFF2-40B4-BE49-F238E27FC236}">
                  <a16:creationId xmlns:a16="http://schemas.microsoft.com/office/drawing/2014/main" id="{D40109F4-CE5C-45F4-856E-F3F69C9FD4E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29" name="Straight Connector 28">
              <a:extLst>
                <a:ext uri="{FF2B5EF4-FFF2-40B4-BE49-F238E27FC236}">
                  <a16:creationId xmlns:a16="http://schemas.microsoft.com/office/drawing/2014/main" id="{3CBAA4DE-3D7B-460B-AE98-D9F9990C0B62}"/>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30" name="Straight Connector 29">
              <a:extLst>
                <a:ext uri="{FF2B5EF4-FFF2-40B4-BE49-F238E27FC236}">
                  <a16:creationId xmlns:a16="http://schemas.microsoft.com/office/drawing/2014/main" id="{7BF1ED3E-4F80-4AF6-A41B-44F53DDE610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31" name="Rectangle 23">
              <a:extLst>
                <a:ext uri="{FF2B5EF4-FFF2-40B4-BE49-F238E27FC236}">
                  <a16:creationId xmlns:a16="http://schemas.microsoft.com/office/drawing/2014/main" id="{C0B2D747-3E31-45C5-9A98-A9710A585F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Rectangle 25">
              <a:extLst>
                <a:ext uri="{FF2B5EF4-FFF2-40B4-BE49-F238E27FC236}">
                  <a16:creationId xmlns:a16="http://schemas.microsoft.com/office/drawing/2014/main" id="{A15FD4BA-3020-462D-8BE8-B3A65B8E49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Isosceles Triangle 32">
              <a:extLst>
                <a:ext uri="{FF2B5EF4-FFF2-40B4-BE49-F238E27FC236}">
                  <a16:creationId xmlns:a16="http://schemas.microsoft.com/office/drawing/2014/main" id="{A304284A-7318-4DD5-898C-2F6B23C778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Rectangle 27">
              <a:extLst>
                <a:ext uri="{FF2B5EF4-FFF2-40B4-BE49-F238E27FC236}">
                  <a16:creationId xmlns:a16="http://schemas.microsoft.com/office/drawing/2014/main" id="{9DF48E66-B635-4509-B115-E0987C014E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5" name="Rectangle 28">
              <a:extLst>
                <a:ext uri="{FF2B5EF4-FFF2-40B4-BE49-F238E27FC236}">
                  <a16:creationId xmlns:a16="http://schemas.microsoft.com/office/drawing/2014/main" id="{E3B96D94-5F5A-4F4C-810C-917BF4D266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Rectangle 29">
              <a:extLst>
                <a:ext uri="{FF2B5EF4-FFF2-40B4-BE49-F238E27FC236}">
                  <a16:creationId xmlns:a16="http://schemas.microsoft.com/office/drawing/2014/main" id="{7F3782D6-BFF8-4389-9D39-A023ADAA92C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7" name="Isosceles Triangle 36">
              <a:extLst>
                <a:ext uri="{FF2B5EF4-FFF2-40B4-BE49-F238E27FC236}">
                  <a16:creationId xmlns:a16="http://schemas.microsoft.com/office/drawing/2014/main" id="{ECE162D4-FCAE-441B-B5E9-C91DE62124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a:extLst>
              <a:ext uri="{FF2B5EF4-FFF2-40B4-BE49-F238E27FC236}">
                <a16:creationId xmlns:a16="http://schemas.microsoft.com/office/drawing/2014/main" id="{D1861A0D-C062-9FBD-3857-50E11A7AF38A}"/>
              </a:ext>
            </a:extLst>
          </p:cNvPr>
          <p:cNvSpPr>
            <a:spLocks noGrp="1"/>
          </p:cNvSpPr>
          <p:nvPr>
            <p:ph type="title"/>
          </p:nvPr>
        </p:nvSpPr>
        <p:spPr>
          <a:xfrm>
            <a:off x="1507067" y="1578133"/>
            <a:ext cx="4335468" cy="2875534"/>
          </a:xfrm>
        </p:spPr>
        <p:txBody>
          <a:bodyPr vert="horz" lIns="91440" tIns="45720" rIns="91440" bIns="45720" rtlCol="0" anchor="b">
            <a:normAutofit/>
          </a:bodyPr>
          <a:lstStyle/>
          <a:p>
            <a:pPr algn="r"/>
            <a:r>
              <a:rPr lang="en-US" sz="5400" dirty="0"/>
              <a:t>Questions?</a:t>
            </a:r>
            <a:endParaRPr lang="en-US" sz="5400"/>
          </a:p>
        </p:txBody>
      </p:sp>
      <p:pic>
        <p:nvPicPr>
          <p:cNvPr id="7" name="Graphic 6" descr="Question mark">
            <a:extLst>
              <a:ext uri="{FF2B5EF4-FFF2-40B4-BE49-F238E27FC236}">
                <a16:creationId xmlns:a16="http://schemas.microsoft.com/office/drawing/2014/main" id="{33B0416C-FBF2-B099-ADE9-9B9A3BA8579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095998" y="1924043"/>
            <a:ext cx="3280613" cy="3280613"/>
          </a:xfrm>
          <a:prstGeom prst="rect">
            <a:avLst/>
          </a:prstGeom>
        </p:spPr>
      </p:pic>
    </p:spTree>
    <p:extLst>
      <p:ext uri="{BB962C8B-B14F-4D97-AF65-F5344CB8AC3E}">
        <p14:creationId xmlns:p14="http://schemas.microsoft.com/office/powerpoint/2010/main" val="42536049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3ABB46-E6A1-B6C6-BF64-97F27DA1F4E0}"/>
              </a:ext>
            </a:extLst>
          </p:cNvPr>
          <p:cNvSpPr>
            <a:spLocks noGrp="1"/>
          </p:cNvSpPr>
          <p:nvPr>
            <p:ph type="title"/>
          </p:nvPr>
        </p:nvSpPr>
        <p:spPr/>
        <p:txBody>
          <a:bodyPr/>
          <a:lstStyle/>
          <a:p>
            <a:r>
              <a:rPr lang="en-US" dirty="0"/>
              <a:t>Why are soft skills so important in Auditing?</a:t>
            </a:r>
          </a:p>
        </p:txBody>
      </p:sp>
      <p:graphicFrame>
        <p:nvGraphicFramePr>
          <p:cNvPr id="5" name="Content Placeholder 2">
            <a:extLst>
              <a:ext uri="{FF2B5EF4-FFF2-40B4-BE49-F238E27FC236}">
                <a16:creationId xmlns:a16="http://schemas.microsoft.com/office/drawing/2014/main" id="{70AD7D0A-F46D-6AEA-F62B-D9EC1F8E401E}"/>
              </a:ext>
            </a:extLst>
          </p:cNvPr>
          <p:cNvGraphicFramePr>
            <a:graphicFrameLocks noGrp="1"/>
          </p:cNvGraphicFramePr>
          <p:nvPr>
            <p:ph idx="1"/>
          </p:nvPr>
        </p:nvGraphicFramePr>
        <p:xfrm>
          <a:off x="677334" y="2160589"/>
          <a:ext cx="8596668" cy="388077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1881178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CB5AA8A5-25CC-4295-892F-367FCDAF2B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 name="Group 10">
            <a:extLst>
              <a:ext uri="{FF2B5EF4-FFF2-40B4-BE49-F238E27FC236}">
                <a16:creationId xmlns:a16="http://schemas.microsoft.com/office/drawing/2014/main" id="{09DD65AA-8280-4962-92F3-DF1CB53349D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79068" y="-8467"/>
            <a:ext cx="4766733" cy="6866467"/>
            <a:chOff x="7425267" y="-8467"/>
            <a:chExt cx="4766733" cy="6866467"/>
          </a:xfrm>
        </p:grpSpPr>
        <p:cxnSp>
          <p:nvCxnSpPr>
            <p:cNvPr id="12" name="Straight Connector 11">
              <a:extLst>
                <a:ext uri="{FF2B5EF4-FFF2-40B4-BE49-F238E27FC236}">
                  <a16:creationId xmlns:a16="http://schemas.microsoft.com/office/drawing/2014/main" id="{88942788-FC6D-44C2-BFC1-6F064710DA0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rgbClr val="BFBFBF">
                  <a:alpha val="75000"/>
                </a:srgbClr>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01093AC6-E5C2-4894-A520-5BE11049F27B}"/>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rgbClr val="BFBFBF">
                  <a:alpha val="80000"/>
                </a:srgbClr>
              </a:solidFill>
            </a:ln>
          </p:spPr>
          <p:style>
            <a:lnRef idx="2">
              <a:schemeClr val="accent1"/>
            </a:lnRef>
            <a:fillRef idx="0">
              <a:schemeClr val="accent1"/>
            </a:fillRef>
            <a:effectRef idx="1">
              <a:schemeClr val="accent1"/>
            </a:effectRef>
            <a:fontRef idx="minor">
              <a:schemeClr val="tx1"/>
            </a:fontRef>
          </p:style>
        </p:cxnSp>
        <p:sp>
          <p:nvSpPr>
            <p:cNvPr id="14" name="Rectangle 23">
              <a:extLst>
                <a:ext uri="{FF2B5EF4-FFF2-40B4-BE49-F238E27FC236}">
                  <a16:creationId xmlns:a16="http://schemas.microsoft.com/office/drawing/2014/main" id="{F2EF9281-EAD8-4973-938C-52DECCD0F6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5">
              <a:extLst>
                <a:ext uri="{FF2B5EF4-FFF2-40B4-BE49-F238E27FC236}">
                  <a16:creationId xmlns:a16="http://schemas.microsoft.com/office/drawing/2014/main" id="{F4D52681-7A79-4750-8E02-7C30DBAFE9E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Isosceles Triangle 15">
              <a:extLst>
                <a:ext uri="{FF2B5EF4-FFF2-40B4-BE49-F238E27FC236}">
                  <a16:creationId xmlns:a16="http://schemas.microsoft.com/office/drawing/2014/main" id="{F132E88E-8003-49D3-88BD-E18DF69650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Rectangle 27">
              <a:extLst>
                <a:ext uri="{FF2B5EF4-FFF2-40B4-BE49-F238E27FC236}">
                  <a16:creationId xmlns:a16="http://schemas.microsoft.com/office/drawing/2014/main" id="{8C986A99-157C-40D0-97AD-371B6F55E3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6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Rectangle 28">
              <a:extLst>
                <a:ext uri="{FF2B5EF4-FFF2-40B4-BE49-F238E27FC236}">
                  <a16:creationId xmlns:a16="http://schemas.microsoft.com/office/drawing/2014/main" id="{264123D5-6D32-4F54-BAD5-43A5BAF6AF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Rectangle 29">
              <a:extLst>
                <a:ext uri="{FF2B5EF4-FFF2-40B4-BE49-F238E27FC236}">
                  <a16:creationId xmlns:a16="http://schemas.microsoft.com/office/drawing/2014/main" id="{5FCA8C06-6A3E-4C39-9EF2-1179873319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Isosceles Triangle 19">
              <a:extLst>
                <a:ext uri="{FF2B5EF4-FFF2-40B4-BE49-F238E27FC236}">
                  <a16:creationId xmlns:a16="http://schemas.microsoft.com/office/drawing/2014/main" id="{3F93416A-6C44-4D77-A94A-DEBC035EA6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a:extLst>
              <a:ext uri="{FF2B5EF4-FFF2-40B4-BE49-F238E27FC236}">
                <a16:creationId xmlns:a16="http://schemas.microsoft.com/office/drawing/2014/main" id="{489AF792-292C-FAD1-5E97-BE5D89D62AA5}"/>
              </a:ext>
            </a:extLst>
          </p:cNvPr>
          <p:cNvSpPr>
            <a:spLocks noGrp="1"/>
          </p:cNvSpPr>
          <p:nvPr>
            <p:ph type="title"/>
          </p:nvPr>
        </p:nvSpPr>
        <p:spPr>
          <a:xfrm>
            <a:off x="652481" y="1382486"/>
            <a:ext cx="3547581" cy="4093028"/>
          </a:xfrm>
        </p:spPr>
        <p:txBody>
          <a:bodyPr anchor="ctr">
            <a:normAutofit/>
          </a:bodyPr>
          <a:lstStyle/>
          <a:p>
            <a:r>
              <a:rPr lang="en-US" sz="4400" dirty="0">
                <a:solidFill>
                  <a:schemeClr val="accent1">
                    <a:lumMod val="75000"/>
                  </a:schemeClr>
                </a:solidFill>
              </a:rPr>
              <a:t>Essential Soft Skills </a:t>
            </a:r>
            <a:br>
              <a:rPr lang="en-US" sz="4400" dirty="0">
                <a:solidFill>
                  <a:schemeClr val="accent1">
                    <a:lumMod val="75000"/>
                  </a:schemeClr>
                </a:solidFill>
              </a:rPr>
            </a:br>
            <a:r>
              <a:rPr lang="en-US" sz="4400" dirty="0">
                <a:solidFill>
                  <a:schemeClr val="accent1">
                    <a:lumMod val="75000"/>
                  </a:schemeClr>
                </a:solidFill>
              </a:rPr>
              <a:t>for Auditors</a:t>
            </a:r>
          </a:p>
        </p:txBody>
      </p:sp>
      <p:sp>
        <p:nvSpPr>
          <p:cNvPr id="22" name="Rectangle 21">
            <a:extLst>
              <a:ext uri="{FF2B5EF4-FFF2-40B4-BE49-F238E27FC236}">
                <a16:creationId xmlns:a16="http://schemas.microsoft.com/office/drawing/2014/main" id="{24C6BC13-FB1E-48CC-B421-3D06039728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42625" y="0"/>
            <a:ext cx="644937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9A723328-44BB-DDF3-8A7A-42A12DA2FAA0}"/>
              </a:ext>
            </a:extLst>
          </p:cNvPr>
          <p:cNvGraphicFramePr>
            <a:graphicFrameLocks noGrp="1"/>
          </p:cNvGraphicFramePr>
          <p:nvPr>
            <p:ph idx="1"/>
            <p:extLst>
              <p:ext uri="{D42A27DB-BD31-4B8C-83A1-F6EECF244321}">
                <p14:modId xmlns:p14="http://schemas.microsoft.com/office/powerpoint/2010/main" val="3108602555"/>
              </p:ext>
            </p:extLst>
          </p:nvPr>
        </p:nvGraphicFramePr>
        <p:xfrm>
          <a:off x="4852543" y="944564"/>
          <a:ext cx="6692814" cy="482319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504540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ED0434-CEF8-7AC5-8764-DB1DC0FF885A}"/>
              </a:ext>
            </a:extLst>
          </p:cNvPr>
          <p:cNvSpPr>
            <a:spLocks noGrp="1"/>
          </p:cNvSpPr>
          <p:nvPr>
            <p:ph type="title"/>
          </p:nvPr>
        </p:nvSpPr>
        <p:spPr>
          <a:xfrm>
            <a:off x="2786047" y="609600"/>
            <a:ext cx="6487955" cy="1320800"/>
          </a:xfrm>
        </p:spPr>
        <p:txBody>
          <a:bodyPr>
            <a:normAutofit/>
          </a:bodyPr>
          <a:lstStyle/>
          <a:p>
            <a:r>
              <a:rPr lang="en-US" dirty="0"/>
              <a:t>Communication</a:t>
            </a:r>
          </a:p>
        </p:txBody>
      </p:sp>
      <p:pic>
        <p:nvPicPr>
          <p:cNvPr id="32" name="Picture 9" descr="Multi-coloured dialogue boxes">
            <a:extLst>
              <a:ext uri="{FF2B5EF4-FFF2-40B4-BE49-F238E27FC236}">
                <a16:creationId xmlns:a16="http://schemas.microsoft.com/office/drawing/2014/main" id="{9D26FD67-5056-CAA8-4EA3-A5AB5C41467A}"/>
              </a:ext>
            </a:extLst>
          </p:cNvPr>
          <p:cNvPicPr>
            <a:picLocks noChangeAspect="1"/>
          </p:cNvPicPr>
          <p:nvPr/>
        </p:nvPicPr>
        <p:blipFill rotWithShape="1">
          <a:blip r:embed="rId3">
            <a:duotone>
              <a:prstClr val="black"/>
              <a:schemeClr val="tx2">
                <a:tint val="45000"/>
                <a:satMod val="400000"/>
              </a:schemeClr>
            </a:duotone>
          </a:blip>
          <a:srcRect l="32541" r="36645" b="2"/>
          <a:stretch/>
        </p:blipFill>
        <p:spPr>
          <a:xfrm>
            <a:off x="20" y="10"/>
            <a:ext cx="2734036" cy="6876278"/>
          </a:xfrm>
          <a:custGeom>
            <a:avLst/>
            <a:gdLst/>
            <a:ahLst/>
            <a:cxnLst/>
            <a:rect l="l" t="t" r="r" b="b"/>
            <a:pathLst>
              <a:path w="2734056" h="6858000">
                <a:moveTo>
                  <a:pt x="0" y="0"/>
                </a:moveTo>
                <a:lnTo>
                  <a:pt x="1674254" y="0"/>
                </a:lnTo>
                <a:lnTo>
                  <a:pt x="2734056" y="6850199"/>
                </a:lnTo>
                <a:lnTo>
                  <a:pt x="2734056" y="6858000"/>
                </a:lnTo>
                <a:lnTo>
                  <a:pt x="842596" y="6858000"/>
                </a:lnTo>
                <a:lnTo>
                  <a:pt x="0" y="1191846"/>
                </a:lnTo>
                <a:close/>
              </a:path>
            </a:pathLst>
          </a:custGeom>
        </p:spPr>
      </p:pic>
      <p:sp>
        <p:nvSpPr>
          <p:cNvPr id="33" name="Isosceles Triangle 13">
            <a:extLst>
              <a:ext uri="{FF2B5EF4-FFF2-40B4-BE49-F238E27FC236}">
                <a16:creationId xmlns:a16="http://schemas.microsoft.com/office/drawing/2014/main" id="{3D6475D0-776E-47C5-97FF-DF8721813F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191846"/>
            <a:ext cx="842596" cy="5666154"/>
          </a:xfrm>
          <a:prstGeom prst="triangle">
            <a:avLst>
              <a:gd name="adj" fmla="val 10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3" name="Content Placeholder 2">
            <a:extLst>
              <a:ext uri="{FF2B5EF4-FFF2-40B4-BE49-F238E27FC236}">
                <a16:creationId xmlns:a16="http://schemas.microsoft.com/office/drawing/2014/main" id="{E3697613-C69E-9133-20FF-2FE20652BA13}"/>
              </a:ext>
            </a:extLst>
          </p:cNvPr>
          <p:cNvSpPr>
            <a:spLocks noGrp="1"/>
          </p:cNvSpPr>
          <p:nvPr>
            <p:ph idx="1"/>
          </p:nvPr>
        </p:nvSpPr>
        <p:spPr>
          <a:xfrm>
            <a:off x="2786047" y="1343025"/>
            <a:ext cx="6487955" cy="5276849"/>
          </a:xfrm>
        </p:spPr>
        <p:txBody>
          <a:bodyPr>
            <a:normAutofit/>
          </a:bodyPr>
          <a:lstStyle/>
          <a:p>
            <a:r>
              <a:rPr lang="en-US" sz="2000" dirty="0"/>
              <a:t>Understanding others and being understood</a:t>
            </a:r>
          </a:p>
          <a:p>
            <a:r>
              <a:rPr lang="en-US" sz="2000" dirty="0"/>
              <a:t>Encompasses multiple other soft skills:</a:t>
            </a:r>
          </a:p>
          <a:p>
            <a:pPr lvl="1"/>
            <a:r>
              <a:rPr lang="en-US" sz="2000" dirty="0"/>
              <a:t>Empathy</a:t>
            </a:r>
          </a:p>
          <a:p>
            <a:pPr lvl="1"/>
            <a:r>
              <a:rPr lang="en-US" sz="2000" dirty="0"/>
              <a:t>Listening</a:t>
            </a:r>
          </a:p>
          <a:p>
            <a:pPr lvl="1"/>
            <a:r>
              <a:rPr lang="en-US" sz="2000" dirty="0"/>
              <a:t>Emotional intelligence</a:t>
            </a:r>
          </a:p>
          <a:p>
            <a:r>
              <a:rPr lang="en-US" sz="2000" dirty="0"/>
              <a:t>Most important thing:  Communication is a two-way process</a:t>
            </a:r>
          </a:p>
          <a:p>
            <a:r>
              <a:rPr lang="en-US" sz="2000" dirty="0"/>
              <a:t>Both the sending and the receiving of the message are </a:t>
            </a:r>
            <a:r>
              <a:rPr lang="en-US" sz="2000" u="sng" dirty="0"/>
              <a:t>equally</a:t>
            </a:r>
            <a:r>
              <a:rPr lang="en-US" sz="2000" dirty="0"/>
              <a:t> important.</a:t>
            </a:r>
          </a:p>
          <a:p>
            <a:r>
              <a:rPr lang="en-US" sz="2000" dirty="0"/>
              <a:t>Successful audit communication means clearly conveying thoughts, ideas and suggestions during meetings, presentations, interviews, and negotiations with audit clients and executives.</a:t>
            </a:r>
            <a:br>
              <a:rPr lang="en-US" dirty="0"/>
            </a:br>
            <a:endParaRPr lang="en-US" dirty="0"/>
          </a:p>
        </p:txBody>
      </p:sp>
    </p:spTree>
    <p:extLst>
      <p:ext uri="{BB962C8B-B14F-4D97-AF65-F5344CB8AC3E}">
        <p14:creationId xmlns:p14="http://schemas.microsoft.com/office/powerpoint/2010/main" val="31708444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C48C16A-E877-2F58-FAC8-968270DF6376}"/>
              </a:ext>
            </a:extLst>
          </p:cNvPr>
          <p:cNvPicPr>
            <a:picLocks noChangeAspect="1"/>
          </p:cNvPicPr>
          <p:nvPr/>
        </p:nvPicPr>
        <p:blipFill rotWithShape="1">
          <a:blip r:embed="rId3"/>
          <a:srcRect l="6531" r="28490"/>
          <a:stretch/>
        </p:blipFill>
        <p:spPr>
          <a:xfrm>
            <a:off x="4269854" y="-1"/>
            <a:ext cx="7922146" cy="6858001"/>
          </a:xfrm>
          <a:custGeom>
            <a:avLst/>
            <a:gdLst/>
            <a:ahLst/>
            <a:cxnLst/>
            <a:rect l="l" t="t" r="r" b="b"/>
            <a:pathLst>
              <a:path w="7922146" h="6858001">
                <a:moveTo>
                  <a:pt x="379987" y="0"/>
                </a:moveTo>
                <a:lnTo>
                  <a:pt x="5304971" y="0"/>
                </a:lnTo>
                <a:lnTo>
                  <a:pt x="7065281" y="0"/>
                </a:lnTo>
                <a:lnTo>
                  <a:pt x="7397540" y="0"/>
                </a:lnTo>
                <a:lnTo>
                  <a:pt x="7397540" y="1"/>
                </a:lnTo>
                <a:lnTo>
                  <a:pt x="7922146" y="1"/>
                </a:lnTo>
                <a:lnTo>
                  <a:pt x="7922146" y="6858001"/>
                </a:lnTo>
                <a:lnTo>
                  <a:pt x="7065281" y="6858001"/>
                </a:lnTo>
                <a:lnTo>
                  <a:pt x="7065281" y="6858000"/>
                </a:lnTo>
                <a:lnTo>
                  <a:pt x="5932989" y="6858000"/>
                </a:lnTo>
                <a:lnTo>
                  <a:pt x="5932989" y="6858001"/>
                </a:lnTo>
                <a:lnTo>
                  <a:pt x="27809" y="6858001"/>
                </a:lnTo>
                <a:lnTo>
                  <a:pt x="1803228" y="4521201"/>
                </a:lnTo>
                <a:close/>
                <a:moveTo>
                  <a:pt x="0" y="0"/>
                </a:moveTo>
                <a:lnTo>
                  <a:pt x="379987" y="0"/>
                </a:lnTo>
                <a:lnTo>
                  <a:pt x="0" y="407"/>
                </a:lnTo>
                <a:close/>
              </a:path>
            </a:pathLst>
          </a:custGeom>
        </p:spPr>
      </p:pic>
      <p:sp>
        <p:nvSpPr>
          <p:cNvPr id="2" name="Title 1">
            <a:extLst>
              <a:ext uri="{FF2B5EF4-FFF2-40B4-BE49-F238E27FC236}">
                <a16:creationId xmlns:a16="http://schemas.microsoft.com/office/drawing/2014/main" id="{07149BBE-6BE5-1F02-6214-7927C630D5F8}"/>
              </a:ext>
            </a:extLst>
          </p:cNvPr>
          <p:cNvSpPr>
            <a:spLocks noGrp="1"/>
          </p:cNvSpPr>
          <p:nvPr>
            <p:ph type="title"/>
          </p:nvPr>
        </p:nvSpPr>
        <p:spPr>
          <a:xfrm>
            <a:off x="677333" y="609600"/>
            <a:ext cx="3851123" cy="1320800"/>
          </a:xfrm>
        </p:spPr>
        <p:txBody>
          <a:bodyPr>
            <a:normAutofit/>
          </a:bodyPr>
          <a:lstStyle/>
          <a:p>
            <a:r>
              <a:rPr lang="en-US" dirty="0"/>
              <a:t>Communication- Verbal</a:t>
            </a:r>
          </a:p>
        </p:txBody>
      </p:sp>
      <p:sp>
        <p:nvSpPr>
          <p:cNvPr id="3" name="Content Placeholder 2">
            <a:extLst>
              <a:ext uri="{FF2B5EF4-FFF2-40B4-BE49-F238E27FC236}">
                <a16:creationId xmlns:a16="http://schemas.microsoft.com/office/drawing/2014/main" id="{C5569F2E-D280-5761-9A13-726F564F5326}"/>
              </a:ext>
            </a:extLst>
          </p:cNvPr>
          <p:cNvSpPr>
            <a:spLocks noGrp="1"/>
          </p:cNvSpPr>
          <p:nvPr>
            <p:ph idx="1"/>
          </p:nvPr>
        </p:nvSpPr>
        <p:spPr>
          <a:xfrm>
            <a:off x="677334" y="2160589"/>
            <a:ext cx="4229946" cy="4555171"/>
          </a:xfrm>
        </p:spPr>
        <p:txBody>
          <a:bodyPr>
            <a:normAutofit/>
          </a:bodyPr>
          <a:lstStyle/>
          <a:p>
            <a:pPr>
              <a:spcBef>
                <a:spcPts val="2400"/>
              </a:spcBef>
            </a:pPr>
            <a:r>
              <a:rPr lang="en-US" sz="2400" b="0" i="0" dirty="0">
                <a:effectLst/>
              </a:rPr>
              <a:t>Face to face communication is often the most effective</a:t>
            </a:r>
          </a:p>
          <a:p>
            <a:pPr lvl="1">
              <a:spcBef>
                <a:spcPts val="2400"/>
              </a:spcBef>
            </a:pPr>
            <a:r>
              <a:rPr lang="en-US" sz="2000" b="0" i="0" dirty="0">
                <a:effectLst/>
              </a:rPr>
              <a:t>Helps build rapport and familiarity</a:t>
            </a:r>
          </a:p>
          <a:p>
            <a:pPr lvl="1">
              <a:spcBef>
                <a:spcPts val="2400"/>
              </a:spcBef>
            </a:pPr>
            <a:r>
              <a:rPr lang="en-US" sz="2000" b="0" i="0" dirty="0">
                <a:effectLst/>
              </a:rPr>
              <a:t>Allows for more interpersonal discussion</a:t>
            </a:r>
          </a:p>
          <a:p>
            <a:pPr lvl="1">
              <a:spcBef>
                <a:spcPts val="2400"/>
              </a:spcBef>
            </a:pPr>
            <a:r>
              <a:rPr lang="en-US" sz="2000" dirty="0"/>
              <a:t>Can read non-verbal cues</a:t>
            </a:r>
          </a:p>
        </p:txBody>
      </p:sp>
      <p:cxnSp>
        <p:nvCxnSpPr>
          <p:cNvPr id="9" name="Straight Connector 8">
            <a:extLst>
              <a:ext uri="{FF2B5EF4-FFF2-40B4-BE49-F238E27FC236}">
                <a16:creationId xmlns:a16="http://schemas.microsoft.com/office/drawing/2014/main" id="{64FA5DFF-7FE6-4855-84E6-DFA78EE978B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2AFD8CBA-54A3-4363-991B-B9C631BBFA7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3" name="Rectangle 23">
            <a:extLst>
              <a:ext uri="{FF2B5EF4-FFF2-40B4-BE49-F238E27FC236}">
                <a16:creationId xmlns:a16="http://schemas.microsoft.com/office/drawing/2014/main" id="{3F088236-D655-4F88-B238-E167623580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5">
            <a:extLst>
              <a:ext uri="{FF2B5EF4-FFF2-40B4-BE49-F238E27FC236}">
                <a16:creationId xmlns:a16="http://schemas.microsoft.com/office/drawing/2014/main" id="{3DAC0C92-199E-475C-9390-119A9B0272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Isosceles Triangle 24">
            <a:extLst>
              <a:ext uri="{FF2B5EF4-FFF2-40B4-BE49-F238E27FC236}">
                <a16:creationId xmlns:a16="http://schemas.microsoft.com/office/drawing/2014/main" id="{C4CFB339-0ED8-4FE2-9EF1-6D1375B849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Rectangle 27">
            <a:extLst>
              <a:ext uri="{FF2B5EF4-FFF2-40B4-BE49-F238E27FC236}">
                <a16:creationId xmlns:a16="http://schemas.microsoft.com/office/drawing/2014/main" id="{31896C80-2069-4431-9C19-83B9137344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47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Rectangle 28">
            <a:extLst>
              <a:ext uri="{FF2B5EF4-FFF2-40B4-BE49-F238E27FC236}">
                <a16:creationId xmlns:a16="http://schemas.microsoft.com/office/drawing/2014/main" id="{BF120A21-0841-4823-B0C4-28AEBCEF9B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9">
            <a:extLst>
              <a:ext uri="{FF2B5EF4-FFF2-40B4-BE49-F238E27FC236}">
                <a16:creationId xmlns:a16="http://schemas.microsoft.com/office/drawing/2014/main" id="{DBB05BAE-BBD3-4289-899F-A6851503C6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Isosceles Triangle 29">
            <a:extLst>
              <a:ext uri="{FF2B5EF4-FFF2-40B4-BE49-F238E27FC236}">
                <a16:creationId xmlns:a16="http://schemas.microsoft.com/office/drawing/2014/main" id="{9874D11C-36F5-4BBE-A490-019A54E953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28933308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31913E-A7D6-C519-6A2A-3AD45D392566}"/>
              </a:ext>
            </a:extLst>
          </p:cNvPr>
          <p:cNvSpPr>
            <a:spLocks noGrp="1"/>
          </p:cNvSpPr>
          <p:nvPr>
            <p:ph type="title"/>
          </p:nvPr>
        </p:nvSpPr>
        <p:spPr/>
        <p:txBody>
          <a:bodyPr/>
          <a:lstStyle/>
          <a:p>
            <a:r>
              <a:rPr lang="en-US" dirty="0"/>
              <a:t>Communication – Speaking</a:t>
            </a:r>
          </a:p>
        </p:txBody>
      </p:sp>
      <p:sp>
        <p:nvSpPr>
          <p:cNvPr id="3" name="Content Placeholder 2">
            <a:extLst>
              <a:ext uri="{FF2B5EF4-FFF2-40B4-BE49-F238E27FC236}">
                <a16:creationId xmlns:a16="http://schemas.microsoft.com/office/drawing/2014/main" id="{819E16C7-A7BB-F52A-E0D8-492228ED9F28}"/>
              </a:ext>
            </a:extLst>
          </p:cNvPr>
          <p:cNvSpPr>
            <a:spLocks noGrp="1"/>
          </p:cNvSpPr>
          <p:nvPr>
            <p:ph idx="1"/>
          </p:nvPr>
        </p:nvSpPr>
        <p:spPr>
          <a:xfrm>
            <a:off x="677334" y="1488613"/>
            <a:ext cx="8596668" cy="3880773"/>
          </a:xfrm>
        </p:spPr>
        <p:txBody>
          <a:bodyPr>
            <a:normAutofit/>
          </a:bodyPr>
          <a:lstStyle/>
          <a:p>
            <a:pPr>
              <a:spcBef>
                <a:spcPts val="2400"/>
              </a:spcBef>
            </a:pPr>
            <a:r>
              <a:rPr lang="en-US" sz="2400" dirty="0">
                <a:solidFill>
                  <a:srgbClr val="1A1A1A"/>
                </a:solidFill>
              </a:rPr>
              <a:t>Effective speaking involves three main areas: </a:t>
            </a:r>
          </a:p>
          <a:p>
            <a:pPr lvl="1">
              <a:spcBef>
                <a:spcPts val="2400"/>
              </a:spcBef>
            </a:pPr>
            <a:r>
              <a:rPr lang="en-US" sz="2400" dirty="0">
                <a:solidFill>
                  <a:srgbClr val="1A1A1A"/>
                </a:solidFill>
              </a:rPr>
              <a:t>the words you choose</a:t>
            </a:r>
          </a:p>
          <a:p>
            <a:pPr lvl="1">
              <a:spcBef>
                <a:spcPts val="2400"/>
              </a:spcBef>
            </a:pPr>
            <a:r>
              <a:rPr lang="en-US" sz="2400" dirty="0">
                <a:solidFill>
                  <a:srgbClr val="1A1A1A"/>
                </a:solidFill>
              </a:rPr>
              <a:t>how you say them</a:t>
            </a:r>
          </a:p>
          <a:p>
            <a:pPr lvl="1">
              <a:spcBef>
                <a:spcPts val="2400"/>
              </a:spcBef>
            </a:pPr>
            <a:r>
              <a:rPr lang="en-US" sz="2400" dirty="0">
                <a:solidFill>
                  <a:srgbClr val="1A1A1A"/>
                </a:solidFill>
              </a:rPr>
              <a:t>how you reinforce them with other non-verbal communication</a:t>
            </a:r>
            <a:endParaRPr lang="en-US" sz="2400" dirty="0"/>
          </a:p>
        </p:txBody>
      </p:sp>
    </p:spTree>
    <p:extLst>
      <p:ext uri="{BB962C8B-B14F-4D97-AF65-F5344CB8AC3E}">
        <p14:creationId xmlns:p14="http://schemas.microsoft.com/office/powerpoint/2010/main" val="15481480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27AE8B-59ED-04C6-77E3-647F68F56EBA}"/>
              </a:ext>
            </a:extLst>
          </p:cNvPr>
          <p:cNvSpPr>
            <a:spLocks noGrp="1"/>
          </p:cNvSpPr>
          <p:nvPr>
            <p:ph type="title"/>
          </p:nvPr>
        </p:nvSpPr>
        <p:spPr/>
        <p:txBody>
          <a:bodyPr/>
          <a:lstStyle/>
          <a:p>
            <a:r>
              <a:rPr lang="en-US" dirty="0"/>
              <a:t>Communication - Written</a:t>
            </a:r>
          </a:p>
        </p:txBody>
      </p:sp>
      <p:sp>
        <p:nvSpPr>
          <p:cNvPr id="3" name="Content Placeholder 2">
            <a:extLst>
              <a:ext uri="{FF2B5EF4-FFF2-40B4-BE49-F238E27FC236}">
                <a16:creationId xmlns:a16="http://schemas.microsoft.com/office/drawing/2014/main" id="{3EDB7E19-8EC3-FB69-45BC-62E3581705DA}"/>
              </a:ext>
            </a:extLst>
          </p:cNvPr>
          <p:cNvSpPr>
            <a:spLocks noGrp="1"/>
          </p:cNvSpPr>
          <p:nvPr>
            <p:ph idx="1"/>
          </p:nvPr>
        </p:nvSpPr>
        <p:spPr>
          <a:xfrm>
            <a:off x="677334" y="1488613"/>
            <a:ext cx="8596668" cy="3880773"/>
          </a:xfrm>
        </p:spPr>
        <p:txBody>
          <a:bodyPr>
            <a:normAutofit/>
          </a:bodyPr>
          <a:lstStyle/>
          <a:p>
            <a:r>
              <a:rPr lang="en-US" sz="2800" dirty="0"/>
              <a:t>Benefits:</a:t>
            </a:r>
          </a:p>
          <a:p>
            <a:pPr lvl="1"/>
            <a:r>
              <a:rPr lang="en-US" sz="2800" dirty="0"/>
              <a:t>Carefully curated</a:t>
            </a:r>
          </a:p>
          <a:p>
            <a:pPr lvl="1"/>
            <a:r>
              <a:rPr lang="en-US" sz="2800" dirty="0"/>
              <a:t>Provides an audit trail</a:t>
            </a:r>
          </a:p>
          <a:p>
            <a:pPr lvl="1"/>
            <a:r>
              <a:rPr lang="en-US" sz="2800" dirty="0"/>
              <a:t>Easy to follow up on</a:t>
            </a:r>
          </a:p>
          <a:p>
            <a:pPr lvl="1"/>
            <a:r>
              <a:rPr lang="en-US" sz="2800" dirty="0"/>
              <a:t>Sometimes formal written communication can be required by standards or regulations</a:t>
            </a:r>
          </a:p>
          <a:p>
            <a:pPr lvl="1"/>
            <a:endParaRPr lang="en-US" sz="2800" dirty="0"/>
          </a:p>
        </p:txBody>
      </p:sp>
    </p:spTree>
    <p:extLst>
      <p:ext uri="{BB962C8B-B14F-4D97-AF65-F5344CB8AC3E}">
        <p14:creationId xmlns:p14="http://schemas.microsoft.com/office/powerpoint/2010/main" val="2777841175"/>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{C7ED15B9-F615-1C4E-A0F2-5F328E694FE7}tf10001060</Template>
  <TotalTime>928</TotalTime>
  <Words>1078</Words>
  <Application>Microsoft Office PowerPoint</Application>
  <PresentationFormat>Widescreen</PresentationFormat>
  <Paragraphs>147</Paragraphs>
  <Slides>31</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31</vt:i4>
      </vt:variant>
    </vt:vector>
  </HeadingPairs>
  <TitlesOfParts>
    <vt:vector size="37" baseType="lpstr">
      <vt:lpstr>Arial</vt:lpstr>
      <vt:lpstr>Calibri</vt:lpstr>
      <vt:lpstr>Roboto</vt:lpstr>
      <vt:lpstr>Trebuchet MS</vt:lpstr>
      <vt:lpstr>Wingdings 3</vt:lpstr>
      <vt:lpstr>Facet</vt:lpstr>
      <vt:lpstr>Essential Soft Skills for Auditors</vt:lpstr>
      <vt:lpstr>What are soft skills?</vt:lpstr>
      <vt:lpstr>Soft Skills</vt:lpstr>
      <vt:lpstr>Why are soft skills so important in Auditing?</vt:lpstr>
      <vt:lpstr>Essential Soft Skills  for Auditors</vt:lpstr>
      <vt:lpstr>Communication</vt:lpstr>
      <vt:lpstr>Communication- Verbal</vt:lpstr>
      <vt:lpstr>Communication – Speaking</vt:lpstr>
      <vt:lpstr>Communication - Written</vt:lpstr>
      <vt:lpstr>Communication - Written</vt:lpstr>
      <vt:lpstr>Communicating in Remote Environment</vt:lpstr>
      <vt:lpstr>Listening</vt:lpstr>
      <vt:lpstr>Listening</vt:lpstr>
      <vt:lpstr>Listening Skills</vt:lpstr>
      <vt:lpstr>Listening Skills – Best Practices</vt:lpstr>
      <vt:lpstr>Listening Skills – Best Practices</vt:lpstr>
      <vt:lpstr>Professional Skepticism</vt:lpstr>
      <vt:lpstr>Professional Skepticism</vt:lpstr>
      <vt:lpstr>Professional Skepticism</vt:lpstr>
      <vt:lpstr>Empathy</vt:lpstr>
      <vt:lpstr>Empathy</vt:lpstr>
      <vt:lpstr>Empathy</vt:lpstr>
      <vt:lpstr>Critical Thinking</vt:lpstr>
      <vt:lpstr>Critical Thinking</vt:lpstr>
      <vt:lpstr>Critical Thinking</vt:lpstr>
      <vt:lpstr>Critical Thinking</vt:lpstr>
      <vt:lpstr>Adaptability</vt:lpstr>
      <vt:lpstr>Adaptability</vt:lpstr>
      <vt:lpstr>Soft Skills - Putting it all together for an interview</vt:lpstr>
      <vt:lpstr>Enhancing Soft Skills</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Essential Soft Skills for Auditors</dc:title>
  <dc:creator>Aram Taleprosos</dc:creator>
  <cp:lastModifiedBy>Taleporos, Shelly (AGRICULTURE)</cp:lastModifiedBy>
  <cp:revision>15</cp:revision>
  <dcterms:created xsi:type="dcterms:W3CDTF">2024-02-18T17:55:57Z</dcterms:created>
  <dcterms:modified xsi:type="dcterms:W3CDTF">2024-02-29T01:58:39Z</dcterms:modified>
</cp:coreProperties>
</file>